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7" r:id="rId3"/>
    <p:sldId id="265" r:id="rId4"/>
    <p:sldId id="258" r:id="rId5"/>
    <p:sldId id="275" r:id="rId6"/>
    <p:sldId id="276" r:id="rId7"/>
    <p:sldId id="278" r:id="rId8"/>
    <p:sldId id="279" r:id="rId9"/>
    <p:sldId id="299" r:id="rId10"/>
    <p:sldId id="300" r:id="rId11"/>
    <p:sldId id="307" r:id="rId12"/>
    <p:sldId id="293" r:id="rId13"/>
    <p:sldId id="29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Москалева" id="{E34524A2-9A3F-49A3-B452-EA3A064BD3FD}">
          <p14:sldIdLst>
            <p14:sldId id="257"/>
            <p14:sldId id="265"/>
          </p14:sldIdLst>
        </p14:section>
        <p14:section name="Мареева" id="{2E89566C-6B88-4043-AB88-D11AF64FB814}">
          <p14:sldIdLst>
            <p14:sldId id="258"/>
            <p14:sldId id="275"/>
            <p14:sldId id="276"/>
            <p14:sldId id="278"/>
            <p14:sldId id="279"/>
            <p14:sldId id="299"/>
            <p14:sldId id="300"/>
            <p14:sldId id="307"/>
            <p14:sldId id="293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CC00FF"/>
    <a:srgbClr val="B7F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19" autoAdjust="0"/>
    <p:restoredTop sz="94660"/>
  </p:normalViewPr>
  <p:slideViewPr>
    <p:cSldViewPr>
      <p:cViewPr varScale="1">
        <p:scale>
          <a:sx n="70" d="100"/>
          <a:sy n="70" d="100"/>
        </p:scale>
        <p:origin x="82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59D0A8-5CFE-4385-9230-C06B8EE6A1F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D6FF7B3-5592-451A-89C0-F2A190CFF134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инициатива</a:t>
          </a:r>
        </a:p>
      </dgm:t>
    </dgm:pt>
    <dgm:pt modelId="{568B897B-EE16-4E1E-8C9B-15BE117E44ED}" type="parTrans" cxnId="{51AD59B4-8FDF-46B7-A38A-4B9CA6D5BFB8}">
      <dgm:prSet/>
      <dgm:spPr/>
      <dgm:t>
        <a:bodyPr/>
        <a:lstStyle/>
        <a:p>
          <a:endParaRPr lang="ru-RU"/>
        </a:p>
      </dgm:t>
    </dgm:pt>
    <dgm:pt modelId="{F82E5834-DB05-4ECD-9480-35F8E036CDAE}" type="sibTrans" cxnId="{51AD59B4-8FDF-46B7-A38A-4B9CA6D5BFB8}">
      <dgm:prSet/>
      <dgm:spPr/>
      <dgm:t>
        <a:bodyPr/>
        <a:lstStyle/>
        <a:p>
          <a:endParaRPr lang="ru-RU"/>
        </a:p>
      </dgm:t>
    </dgm:pt>
    <dgm:pt modelId="{2E4152FE-B225-40A7-ADFA-A2B71AA220D8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собрание</a:t>
          </a:r>
          <a:r>
            <a:rPr lang="ru-RU" dirty="0"/>
            <a:t> </a:t>
          </a:r>
        </a:p>
      </dgm:t>
    </dgm:pt>
    <dgm:pt modelId="{25734378-1AC0-432A-AB43-E87DA7687095}" type="parTrans" cxnId="{7E038927-7F19-4F65-B5AA-82638F7C81B5}">
      <dgm:prSet/>
      <dgm:spPr/>
      <dgm:t>
        <a:bodyPr/>
        <a:lstStyle/>
        <a:p>
          <a:endParaRPr lang="ru-RU"/>
        </a:p>
      </dgm:t>
    </dgm:pt>
    <dgm:pt modelId="{FEDBF595-76DF-45C4-89AC-0EB32868F20D}" type="sibTrans" cxnId="{7E038927-7F19-4F65-B5AA-82638F7C81B5}">
      <dgm:prSet/>
      <dgm:spPr/>
      <dgm:t>
        <a:bodyPr/>
        <a:lstStyle/>
        <a:p>
          <a:endParaRPr lang="ru-RU"/>
        </a:p>
      </dgm:t>
    </dgm:pt>
    <dgm:pt modelId="{096762D3-1344-4F5E-A46A-9098D0F36FEB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проект</a:t>
          </a:r>
        </a:p>
      </dgm:t>
    </dgm:pt>
    <dgm:pt modelId="{EB2EEC5F-0345-49FE-8BC0-D40A1058957B}" type="parTrans" cxnId="{092395BF-7B5D-4D41-821B-5806261A2966}">
      <dgm:prSet/>
      <dgm:spPr/>
      <dgm:t>
        <a:bodyPr/>
        <a:lstStyle/>
        <a:p>
          <a:endParaRPr lang="ru-RU"/>
        </a:p>
      </dgm:t>
    </dgm:pt>
    <dgm:pt modelId="{1CFD7004-65DF-43F7-9AB7-8E4AB3834648}" type="sibTrans" cxnId="{092395BF-7B5D-4D41-821B-5806261A2966}">
      <dgm:prSet/>
      <dgm:spPr/>
      <dgm:t>
        <a:bodyPr/>
        <a:lstStyle/>
        <a:p>
          <a:endParaRPr lang="ru-RU"/>
        </a:p>
      </dgm:t>
    </dgm:pt>
    <dgm:pt modelId="{09CF099A-FA2A-4EFA-A6D9-5F4D75DA79B4}" type="pres">
      <dgm:prSet presAssocID="{E059D0A8-5CFE-4385-9230-C06B8EE6A1F9}" presName="arrowDiagram" presStyleCnt="0">
        <dgm:presLayoutVars>
          <dgm:chMax val="5"/>
          <dgm:dir/>
          <dgm:resizeHandles val="exact"/>
        </dgm:presLayoutVars>
      </dgm:prSet>
      <dgm:spPr/>
    </dgm:pt>
    <dgm:pt modelId="{F5B3E4A8-82EA-4801-B1E1-63D3283F0D3B}" type="pres">
      <dgm:prSet presAssocID="{E059D0A8-5CFE-4385-9230-C06B8EE6A1F9}" presName="arrow" presStyleLbl="bgShp" presStyleIdx="0" presStyleCnt="1" custScaleY="174268" custLinFactNeighborX="172" custLinFactNeighborY="-10869"/>
      <dgm:spPr/>
    </dgm:pt>
    <dgm:pt modelId="{342F2CA1-ADBD-4A50-8FCB-AAEE320492B8}" type="pres">
      <dgm:prSet presAssocID="{E059D0A8-5CFE-4385-9230-C06B8EE6A1F9}" presName="arrowDiagram3" presStyleCnt="0"/>
      <dgm:spPr/>
    </dgm:pt>
    <dgm:pt modelId="{FEC0AAD6-F3C0-4A14-8AD6-4FC61F1C03C6}" type="pres">
      <dgm:prSet presAssocID="{8D6FF7B3-5592-451A-89C0-F2A190CFF134}" presName="bullet3a" presStyleLbl="node1" presStyleIdx="0" presStyleCnt="3" custLinFactNeighborX="12909" custLinFactNeighborY="17173"/>
      <dgm:spPr/>
    </dgm:pt>
    <dgm:pt modelId="{CE8199DC-4A14-4659-8C5C-A03F027234E0}" type="pres">
      <dgm:prSet presAssocID="{8D6FF7B3-5592-451A-89C0-F2A190CFF134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9043B-0C94-4A26-8B32-25AFB59C1228}" type="pres">
      <dgm:prSet presAssocID="{2E4152FE-B225-40A7-ADFA-A2B71AA220D8}" presName="bullet3b" presStyleLbl="node1" presStyleIdx="1" presStyleCnt="3" custLinFactNeighborX="4169" custLinFactNeighborY="-21326"/>
      <dgm:spPr/>
    </dgm:pt>
    <dgm:pt modelId="{11FAB3A4-FB34-4F68-892B-7B3CC45A4A13}" type="pres">
      <dgm:prSet presAssocID="{2E4152FE-B225-40A7-ADFA-A2B71AA220D8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961AB-1B9B-47AA-86D1-D59A71EF0E94}" type="pres">
      <dgm:prSet presAssocID="{096762D3-1344-4F5E-A46A-9098D0F36FEB}" presName="bullet3c" presStyleLbl="node1" presStyleIdx="2" presStyleCnt="3" custLinFactNeighborX="-27404" custLinFactNeighborY="-29827"/>
      <dgm:spPr/>
    </dgm:pt>
    <dgm:pt modelId="{81E41BD8-DDC4-4BED-A681-947C67565291}" type="pres">
      <dgm:prSet presAssocID="{096762D3-1344-4F5E-A46A-9098D0F36FEB}" presName="textBox3c" presStyleLbl="revTx" presStyleIdx="2" presStyleCnt="3" custLinFactNeighborX="-7938" custLinFactNeighborY="-3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038927-7F19-4F65-B5AA-82638F7C81B5}" srcId="{E059D0A8-5CFE-4385-9230-C06B8EE6A1F9}" destId="{2E4152FE-B225-40A7-ADFA-A2B71AA220D8}" srcOrd="1" destOrd="0" parTransId="{25734378-1AC0-432A-AB43-E87DA7687095}" sibTransId="{FEDBF595-76DF-45C4-89AC-0EB32868F20D}"/>
    <dgm:cxn modelId="{092395BF-7B5D-4D41-821B-5806261A2966}" srcId="{E059D0A8-5CFE-4385-9230-C06B8EE6A1F9}" destId="{096762D3-1344-4F5E-A46A-9098D0F36FEB}" srcOrd="2" destOrd="0" parTransId="{EB2EEC5F-0345-49FE-8BC0-D40A1058957B}" sibTransId="{1CFD7004-65DF-43F7-9AB7-8E4AB3834648}"/>
    <dgm:cxn modelId="{4199DE36-AAD0-4139-9E40-731F10132BEF}" type="presOf" srcId="{2E4152FE-B225-40A7-ADFA-A2B71AA220D8}" destId="{11FAB3A4-FB34-4F68-892B-7B3CC45A4A13}" srcOrd="0" destOrd="0" presId="urn:microsoft.com/office/officeart/2005/8/layout/arrow2"/>
    <dgm:cxn modelId="{F1F26D9C-70DC-4068-8BE9-F074DE7F514E}" type="presOf" srcId="{096762D3-1344-4F5E-A46A-9098D0F36FEB}" destId="{81E41BD8-DDC4-4BED-A681-947C67565291}" srcOrd="0" destOrd="0" presId="urn:microsoft.com/office/officeart/2005/8/layout/arrow2"/>
    <dgm:cxn modelId="{B4D8BCFA-2A70-4572-B193-325B69F33199}" type="presOf" srcId="{E059D0A8-5CFE-4385-9230-C06B8EE6A1F9}" destId="{09CF099A-FA2A-4EFA-A6D9-5F4D75DA79B4}" srcOrd="0" destOrd="0" presId="urn:microsoft.com/office/officeart/2005/8/layout/arrow2"/>
    <dgm:cxn modelId="{51AD59B4-8FDF-46B7-A38A-4B9CA6D5BFB8}" srcId="{E059D0A8-5CFE-4385-9230-C06B8EE6A1F9}" destId="{8D6FF7B3-5592-451A-89C0-F2A190CFF134}" srcOrd="0" destOrd="0" parTransId="{568B897B-EE16-4E1E-8C9B-15BE117E44ED}" sibTransId="{F82E5834-DB05-4ECD-9480-35F8E036CDAE}"/>
    <dgm:cxn modelId="{7627B180-EDD8-4CD9-9D54-78D3D9619862}" type="presOf" srcId="{8D6FF7B3-5592-451A-89C0-F2A190CFF134}" destId="{CE8199DC-4A14-4659-8C5C-A03F027234E0}" srcOrd="0" destOrd="0" presId="urn:microsoft.com/office/officeart/2005/8/layout/arrow2"/>
    <dgm:cxn modelId="{8ADDFF29-0095-43E5-A45F-10B1C83B85FF}" type="presParOf" srcId="{09CF099A-FA2A-4EFA-A6D9-5F4D75DA79B4}" destId="{F5B3E4A8-82EA-4801-B1E1-63D3283F0D3B}" srcOrd="0" destOrd="0" presId="urn:microsoft.com/office/officeart/2005/8/layout/arrow2"/>
    <dgm:cxn modelId="{5EEF262F-04C2-4884-B2D2-CD8286964583}" type="presParOf" srcId="{09CF099A-FA2A-4EFA-A6D9-5F4D75DA79B4}" destId="{342F2CA1-ADBD-4A50-8FCB-AAEE320492B8}" srcOrd="1" destOrd="0" presId="urn:microsoft.com/office/officeart/2005/8/layout/arrow2"/>
    <dgm:cxn modelId="{219040E3-99F5-42DF-AEC2-742559001075}" type="presParOf" srcId="{342F2CA1-ADBD-4A50-8FCB-AAEE320492B8}" destId="{FEC0AAD6-F3C0-4A14-8AD6-4FC61F1C03C6}" srcOrd="0" destOrd="0" presId="urn:microsoft.com/office/officeart/2005/8/layout/arrow2"/>
    <dgm:cxn modelId="{41348508-6CBD-4A62-9BCA-54C7B54326D0}" type="presParOf" srcId="{342F2CA1-ADBD-4A50-8FCB-AAEE320492B8}" destId="{CE8199DC-4A14-4659-8C5C-A03F027234E0}" srcOrd="1" destOrd="0" presId="urn:microsoft.com/office/officeart/2005/8/layout/arrow2"/>
    <dgm:cxn modelId="{BF173A6E-A299-4266-8D5D-DDAD39819AEB}" type="presParOf" srcId="{342F2CA1-ADBD-4A50-8FCB-AAEE320492B8}" destId="{7EA9043B-0C94-4A26-8B32-25AFB59C1228}" srcOrd="2" destOrd="0" presId="urn:microsoft.com/office/officeart/2005/8/layout/arrow2"/>
    <dgm:cxn modelId="{94375B50-379E-4901-B5A8-514E89FAD06F}" type="presParOf" srcId="{342F2CA1-ADBD-4A50-8FCB-AAEE320492B8}" destId="{11FAB3A4-FB34-4F68-892B-7B3CC45A4A13}" srcOrd="3" destOrd="0" presId="urn:microsoft.com/office/officeart/2005/8/layout/arrow2"/>
    <dgm:cxn modelId="{114468F3-489D-4195-A7C2-D225E187903D}" type="presParOf" srcId="{342F2CA1-ADBD-4A50-8FCB-AAEE320492B8}" destId="{BF4961AB-1B9B-47AA-86D1-D59A71EF0E94}" srcOrd="4" destOrd="0" presId="urn:microsoft.com/office/officeart/2005/8/layout/arrow2"/>
    <dgm:cxn modelId="{2852A17B-1427-4ECD-A01C-DFCB862738DC}" type="presParOf" srcId="{342F2CA1-ADBD-4A50-8FCB-AAEE320492B8}" destId="{81E41BD8-DDC4-4BED-A681-947C6756529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16C15C-1D7F-4B57-BB52-5E238F7275E1}" type="doc">
      <dgm:prSet loTypeId="urn:microsoft.com/office/officeart/2005/8/layout/funnel1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740E9D-DD5C-4B90-9EF8-AC63C26A04CA}">
      <dgm:prSet phldrT="[Текст]"/>
      <dgm:spPr/>
      <dgm:t>
        <a:bodyPr/>
        <a:lstStyle/>
        <a:p>
          <a:r>
            <a:rPr lang="ru-RU" dirty="0"/>
            <a:t>проект</a:t>
          </a:r>
        </a:p>
      </dgm:t>
    </dgm:pt>
    <dgm:pt modelId="{FA6E12FC-14E5-4F4C-AAE6-C37C33AADC8E}" type="parTrans" cxnId="{A144E06F-00B8-466D-A4E5-913F582140DA}">
      <dgm:prSet/>
      <dgm:spPr/>
      <dgm:t>
        <a:bodyPr/>
        <a:lstStyle/>
        <a:p>
          <a:endParaRPr lang="ru-RU"/>
        </a:p>
      </dgm:t>
    </dgm:pt>
    <dgm:pt modelId="{95060923-31E0-4F14-8D60-22359C2AB3F8}" type="sibTrans" cxnId="{A144E06F-00B8-466D-A4E5-913F582140DA}">
      <dgm:prSet/>
      <dgm:spPr/>
      <dgm:t>
        <a:bodyPr/>
        <a:lstStyle/>
        <a:p>
          <a:endParaRPr lang="ru-RU"/>
        </a:p>
      </dgm:t>
    </dgm:pt>
    <dgm:pt modelId="{8ADDAB1D-F9BD-446D-AC9D-28DBAFFCD9F8}">
      <dgm:prSet phldrT="[Текст]"/>
      <dgm:spPr/>
      <dgm:t>
        <a:bodyPr/>
        <a:lstStyle/>
        <a:p>
          <a:r>
            <a:rPr lang="ru-RU" dirty="0"/>
            <a:t>проект</a:t>
          </a:r>
        </a:p>
      </dgm:t>
    </dgm:pt>
    <dgm:pt modelId="{FE389ADB-A042-4AF2-B713-FC7227B3ECFB}" type="parTrans" cxnId="{270A637C-F335-45C7-A39C-1141A4190D74}">
      <dgm:prSet/>
      <dgm:spPr/>
      <dgm:t>
        <a:bodyPr/>
        <a:lstStyle/>
        <a:p>
          <a:endParaRPr lang="ru-RU"/>
        </a:p>
      </dgm:t>
    </dgm:pt>
    <dgm:pt modelId="{161F5579-67D3-4357-A34E-D7ABFDA04C35}" type="sibTrans" cxnId="{270A637C-F335-45C7-A39C-1141A4190D74}">
      <dgm:prSet/>
      <dgm:spPr/>
      <dgm:t>
        <a:bodyPr/>
        <a:lstStyle/>
        <a:p>
          <a:endParaRPr lang="ru-RU"/>
        </a:p>
      </dgm:t>
    </dgm:pt>
    <dgm:pt modelId="{F1E871FA-0A71-4BED-9BE9-49F6906D0F08}">
      <dgm:prSet phldrT="[Текст]"/>
      <dgm:spPr/>
      <dgm:t>
        <a:bodyPr/>
        <a:lstStyle/>
        <a:p>
          <a:r>
            <a:rPr lang="ru-RU" dirty="0"/>
            <a:t>проект</a:t>
          </a:r>
        </a:p>
      </dgm:t>
    </dgm:pt>
    <dgm:pt modelId="{73D19FD9-5AFB-493F-8AF8-49A9B4FF4FD3}" type="parTrans" cxnId="{1BED4513-BDE6-45F5-9E63-F8C363A269AD}">
      <dgm:prSet/>
      <dgm:spPr/>
      <dgm:t>
        <a:bodyPr/>
        <a:lstStyle/>
        <a:p>
          <a:endParaRPr lang="ru-RU"/>
        </a:p>
      </dgm:t>
    </dgm:pt>
    <dgm:pt modelId="{E7ED8CD6-DEFF-4B36-871A-DDB45C473E56}" type="sibTrans" cxnId="{1BED4513-BDE6-45F5-9E63-F8C363A269AD}">
      <dgm:prSet/>
      <dgm:spPr/>
      <dgm:t>
        <a:bodyPr/>
        <a:lstStyle/>
        <a:p>
          <a:endParaRPr lang="ru-RU"/>
        </a:p>
      </dgm:t>
    </dgm:pt>
    <dgm:pt modelId="{4F7FBCD7-6FCA-41D3-B49E-ECAFA9776072}">
      <dgm:prSet phldrT="[Текст]" phldr="1"/>
      <dgm:spPr/>
      <dgm:t>
        <a:bodyPr/>
        <a:lstStyle/>
        <a:p>
          <a:endParaRPr lang="ru-RU" dirty="0"/>
        </a:p>
      </dgm:t>
    </dgm:pt>
    <dgm:pt modelId="{379186F0-438A-4E66-A3CF-2C3017A7A64A}" type="parTrans" cxnId="{0708F92F-234E-41ED-87EA-292D304F7785}">
      <dgm:prSet/>
      <dgm:spPr/>
      <dgm:t>
        <a:bodyPr/>
        <a:lstStyle/>
        <a:p>
          <a:endParaRPr lang="ru-RU"/>
        </a:p>
      </dgm:t>
    </dgm:pt>
    <dgm:pt modelId="{8FB9C225-ED2F-4962-A6F0-1BDBADA7E22F}" type="sibTrans" cxnId="{0708F92F-234E-41ED-87EA-292D304F7785}">
      <dgm:prSet/>
      <dgm:spPr/>
      <dgm:t>
        <a:bodyPr/>
        <a:lstStyle/>
        <a:p>
          <a:endParaRPr lang="ru-RU"/>
        </a:p>
      </dgm:t>
    </dgm:pt>
    <dgm:pt modelId="{D5A43D46-B0DC-4692-AE20-AD0208902537}" type="pres">
      <dgm:prSet presAssocID="{0D16C15C-1D7F-4B57-BB52-5E238F7275E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762A1E-4BD5-4EED-B75F-EB3727E69666}" type="pres">
      <dgm:prSet presAssocID="{0D16C15C-1D7F-4B57-BB52-5E238F7275E1}" presName="ellipse" presStyleLbl="trBgShp" presStyleIdx="0" presStyleCnt="1"/>
      <dgm:spPr/>
    </dgm:pt>
    <dgm:pt modelId="{E034D5F6-EC64-4ECD-ABF9-7E483BA1D10C}" type="pres">
      <dgm:prSet presAssocID="{0D16C15C-1D7F-4B57-BB52-5E238F7275E1}" presName="arrow1" presStyleLbl="fgShp" presStyleIdx="0" presStyleCnt="1"/>
      <dgm:spPr/>
    </dgm:pt>
    <dgm:pt modelId="{DE344A85-C44A-41E6-B927-F3B22FFF54CD}" type="pres">
      <dgm:prSet presAssocID="{0D16C15C-1D7F-4B57-BB52-5E238F7275E1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2EA95-CD5F-4E3A-A1ED-6FBEAC8837F2}" type="pres">
      <dgm:prSet presAssocID="{8ADDAB1D-F9BD-446D-AC9D-28DBAFFCD9F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2197A-3792-48BA-84E6-3221B79354F8}" type="pres">
      <dgm:prSet presAssocID="{F1E871FA-0A71-4BED-9BE9-49F6906D0F08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28D23-5D98-416A-9E6C-1E4D0BDAEF9B}" type="pres">
      <dgm:prSet presAssocID="{4F7FBCD7-6FCA-41D3-B49E-ECAFA9776072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897EC-9980-473D-87E8-B9E45B9617A0}" type="pres">
      <dgm:prSet presAssocID="{0D16C15C-1D7F-4B57-BB52-5E238F7275E1}" presName="funnel" presStyleLbl="trAlignAcc1" presStyleIdx="0" presStyleCnt="1" custLinFactNeighborX="-879" custLinFactNeighborY="-1215"/>
      <dgm:spPr/>
    </dgm:pt>
  </dgm:ptLst>
  <dgm:cxnLst>
    <dgm:cxn modelId="{DBFA5FD7-21FB-4FDB-BBD1-2A3ED8DB98E4}" type="presOf" srcId="{D4740E9D-DD5C-4B90-9EF8-AC63C26A04CA}" destId="{A4328D23-5D98-416A-9E6C-1E4D0BDAEF9B}" srcOrd="0" destOrd="0" presId="urn:microsoft.com/office/officeart/2005/8/layout/funnel1"/>
    <dgm:cxn modelId="{F41976F7-4B0C-4A6E-9D30-7610630F3820}" type="presOf" srcId="{0D16C15C-1D7F-4B57-BB52-5E238F7275E1}" destId="{D5A43D46-B0DC-4692-AE20-AD0208902537}" srcOrd="0" destOrd="0" presId="urn:microsoft.com/office/officeart/2005/8/layout/funnel1"/>
    <dgm:cxn modelId="{1BED4513-BDE6-45F5-9E63-F8C363A269AD}" srcId="{0D16C15C-1D7F-4B57-BB52-5E238F7275E1}" destId="{F1E871FA-0A71-4BED-9BE9-49F6906D0F08}" srcOrd="2" destOrd="0" parTransId="{73D19FD9-5AFB-493F-8AF8-49A9B4FF4FD3}" sibTransId="{E7ED8CD6-DEFF-4B36-871A-DDB45C473E56}"/>
    <dgm:cxn modelId="{CFBD6D11-200A-4AA9-8EFF-0728A63C8D7E}" type="presOf" srcId="{4F7FBCD7-6FCA-41D3-B49E-ECAFA9776072}" destId="{DE344A85-C44A-41E6-B927-F3B22FFF54CD}" srcOrd="0" destOrd="0" presId="urn:microsoft.com/office/officeart/2005/8/layout/funnel1"/>
    <dgm:cxn modelId="{439B66B5-6B85-47BC-B8D9-10A787A25375}" type="presOf" srcId="{F1E871FA-0A71-4BED-9BE9-49F6906D0F08}" destId="{5AE2EA95-CD5F-4E3A-A1ED-6FBEAC8837F2}" srcOrd="0" destOrd="0" presId="urn:microsoft.com/office/officeart/2005/8/layout/funnel1"/>
    <dgm:cxn modelId="{A144E06F-00B8-466D-A4E5-913F582140DA}" srcId="{0D16C15C-1D7F-4B57-BB52-5E238F7275E1}" destId="{D4740E9D-DD5C-4B90-9EF8-AC63C26A04CA}" srcOrd="0" destOrd="0" parTransId="{FA6E12FC-14E5-4F4C-AAE6-C37C33AADC8E}" sibTransId="{95060923-31E0-4F14-8D60-22359C2AB3F8}"/>
    <dgm:cxn modelId="{0AE8D29E-9E8C-4CE5-8619-3DC64432EEFC}" type="presOf" srcId="{8ADDAB1D-F9BD-446D-AC9D-28DBAFFCD9F8}" destId="{2BA2197A-3792-48BA-84E6-3221B79354F8}" srcOrd="0" destOrd="0" presId="urn:microsoft.com/office/officeart/2005/8/layout/funnel1"/>
    <dgm:cxn modelId="{0708F92F-234E-41ED-87EA-292D304F7785}" srcId="{0D16C15C-1D7F-4B57-BB52-5E238F7275E1}" destId="{4F7FBCD7-6FCA-41D3-B49E-ECAFA9776072}" srcOrd="3" destOrd="0" parTransId="{379186F0-438A-4E66-A3CF-2C3017A7A64A}" sibTransId="{8FB9C225-ED2F-4962-A6F0-1BDBADA7E22F}"/>
    <dgm:cxn modelId="{270A637C-F335-45C7-A39C-1141A4190D74}" srcId="{0D16C15C-1D7F-4B57-BB52-5E238F7275E1}" destId="{8ADDAB1D-F9BD-446D-AC9D-28DBAFFCD9F8}" srcOrd="1" destOrd="0" parTransId="{FE389ADB-A042-4AF2-B713-FC7227B3ECFB}" sibTransId="{161F5579-67D3-4357-A34E-D7ABFDA04C35}"/>
    <dgm:cxn modelId="{91B76EB9-EBFE-4594-BCB4-3DD4F8686E78}" type="presParOf" srcId="{D5A43D46-B0DC-4692-AE20-AD0208902537}" destId="{32762A1E-4BD5-4EED-B75F-EB3727E69666}" srcOrd="0" destOrd="0" presId="urn:microsoft.com/office/officeart/2005/8/layout/funnel1"/>
    <dgm:cxn modelId="{0C69D32A-6449-44BA-B554-E199F9A9393B}" type="presParOf" srcId="{D5A43D46-B0DC-4692-AE20-AD0208902537}" destId="{E034D5F6-EC64-4ECD-ABF9-7E483BA1D10C}" srcOrd="1" destOrd="0" presId="urn:microsoft.com/office/officeart/2005/8/layout/funnel1"/>
    <dgm:cxn modelId="{571FD10A-38C3-4A92-A082-44F6F1F7A104}" type="presParOf" srcId="{D5A43D46-B0DC-4692-AE20-AD0208902537}" destId="{DE344A85-C44A-41E6-B927-F3B22FFF54CD}" srcOrd="2" destOrd="0" presId="urn:microsoft.com/office/officeart/2005/8/layout/funnel1"/>
    <dgm:cxn modelId="{A5810CAA-C97C-498B-BC0E-6883AC6F098B}" type="presParOf" srcId="{D5A43D46-B0DC-4692-AE20-AD0208902537}" destId="{5AE2EA95-CD5F-4E3A-A1ED-6FBEAC8837F2}" srcOrd="3" destOrd="0" presId="urn:microsoft.com/office/officeart/2005/8/layout/funnel1"/>
    <dgm:cxn modelId="{1B8F7708-6BCC-48FE-BD62-6C30AD21EA1C}" type="presParOf" srcId="{D5A43D46-B0DC-4692-AE20-AD0208902537}" destId="{2BA2197A-3792-48BA-84E6-3221B79354F8}" srcOrd="4" destOrd="0" presId="urn:microsoft.com/office/officeart/2005/8/layout/funnel1"/>
    <dgm:cxn modelId="{323CFEC3-BC06-461F-A2D6-B322D1AA9E25}" type="presParOf" srcId="{D5A43D46-B0DC-4692-AE20-AD0208902537}" destId="{A4328D23-5D98-416A-9E6C-1E4D0BDAEF9B}" srcOrd="5" destOrd="0" presId="urn:microsoft.com/office/officeart/2005/8/layout/funnel1"/>
    <dgm:cxn modelId="{8A5AC252-C137-47DC-A2E8-1204E3B07B14}" type="presParOf" srcId="{D5A43D46-B0DC-4692-AE20-AD0208902537}" destId="{D43897EC-9980-473D-87E8-B9E45B9617A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D024FB-019A-4741-9820-ED41261EF8D6}" type="doc">
      <dgm:prSet loTypeId="urn:microsoft.com/office/officeart/2005/8/layout/gear1" loCatId="relationship" qsTypeId="urn:microsoft.com/office/officeart/2005/8/quickstyle/3d5" qsCatId="3D" csTypeId="urn:microsoft.com/office/officeart/2005/8/colors/colorful3" csCatId="colorful" phldr="1"/>
      <dgm:spPr/>
    </dgm:pt>
    <dgm:pt modelId="{650D3BE5-941F-4344-BD6D-65B3A59AB48D}">
      <dgm:prSet phldrT="[Текст]"/>
      <dgm:spPr/>
      <dgm:t>
        <a:bodyPr/>
        <a:lstStyle/>
        <a:p>
          <a:r>
            <a:rPr lang="ru-RU" dirty="0"/>
            <a:t>администрация</a:t>
          </a:r>
        </a:p>
      </dgm:t>
    </dgm:pt>
    <dgm:pt modelId="{56A63CB7-43A5-44E1-A9EE-BA5CB8BC3397}" type="parTrans" cxnId="{0BCCEC5B-3749-486A-B4B8-5F6D5316F4AA}">
      <dgm:prSet/>
      <dgm:spPr/>
      <dgm:t>
        <a:bodyPr/>
        <a:lstStyle/>
        <a:p>
          <a:endParaRPr lang="ru-RU"/>
        </a:p>
      </dgm:t>
    </dgm:pt>
    <dgm:pt modelId="{DA76C14A-CF1C-4274-918F-C492641DF564}" type="sibTrans" cxnId="{0BCCEC5B-3749-486A-B4B8-5F6D5316F4AA}">
      <dgm:prSet/>
      <dgm:spPr/>
      <dgm:t>
        <a:bodyPr/>
        <a:lstStyle/>
        <a:p>
          <a:endParaRPr lang="ru-RU"/>
        </a:p>
      </dgm:t>
    </dgm:pt>
    <dgm:pt modelId="{066EB439-B423-452D-AEE2-CF94351E082C}">
      <dgm:prSet phldrT="[Текст]"/>
      <dgm:spPr/>
      <dgm:t>
        <a:bodyPr/>
        <a:lstStyle/>
        <a:p>
          <a:r>
            <a:rPr lang="ru-RU" dirty="0"/>
            <a:t>бизнес</a:t>
          </a:r>
        </a:p>
      </dgm:t>
    </dgm:pt>
    <dgm:pt modelId="{B1FFF7CB-E5C6-44D6-AC97-260ED1B0C065}" type="parTrans" cxnId="{C4414C53-DADE-4CB2-AC34-4B9FD7048936}">
      <dgm:prSet/>
      <dgm:spPr/>
      <dgm:t>
        <a:bodyPr/>
        <a:lstStyle/>
        <a:p>
          <a:endParaRPr lang="ru-RU"/>
        </a:p>
      </dgm:t>
    </dgm:pt>
    <dgm:pt modelId="{627D5B71-69F7-4378-A382-74BE7F49E9CB}" type="sibTrans" cxnId="{C4414C53-DADE-4CB2-AC34-4B9FD7048936}">
      <dgm:prSet/>
      <dgm:spPr/>
      <dgm:t>
        <a:bodyPr/>
        <a:lstStyle/>
        <a:p>
          <a:endParaRPr lang="ru-RU"/>
        </a:p>
      </dgm:t>
    </dgm:pt>
    <dgm:pt modelId="{3A2D487B-2125-4005-AA0E-3C8B9EB9F088}">
      <dgm:prSet phldrT="[Текст]"/>
      <dgm:spPr/>
      <dgm:t>
        <a:bodyPr/>
        <a:lstStyle/>
        <a:p>
          <a:r>
            <a:rPr lang="ru-RU" dirty="0"/>
            <a:t>население</a:t>
          </a:r>
        </a:p>
      </dgm:t>
    </dgm:pt>
    <dgm:pt modelId="{A95E8798-9B36-496A-87C3-3A5FB6BF7649}" type="parTrans" cxnId="{F3C237E7-DE3D-4E77-9B70-23F645E20EF9}">
      <dgm:prSet/>
      <dgm:spPr/>
      <dgm:t>
        <a:bodyPr/>
        <a:lstStyle/>
        <a:p>
          <a:endParaRPr lang="ru-RU"/>
        </a:p>
      </dgm:t>
    </dgm:pt>
    <dgm:pt modelId="{239ADA9E-194C-427A-B3D4-7F93377380C9}" type="sibTrans" cxnId="{F3C237E7-DE3D-4E77-9B70-23F645E20EF9}">
      <dgm:prSet/>
      <dgm:spPr/>
      <dgm:t>
        <a:bodyPr/>
        <a:lstStyle/>
        <a:p>
          <a:endParaRPr lang="ru-RU"/>
        </a:p>
      </dgm:t>
    </dgm:pt>
    <dgm:pt modelId="{9DA8DD07-EF66-4D6D-A597-8645585AD487}" type="pres">
      <dgm:prSet presAssocID="{80D024FB-019A-4741-9820-ED41261EF8D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8FDB5E8-D31C-490D-8966-304F1AC89A69}" type="pres">
      <dgm:prSet presAssocID="{650D3BE5-941F-4344-BD6D-65B3A59AB48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56803-0B4D-4E4F-9ECA-17C3B6747B0F}" type="pres">
      <dgm:prSet presAssocID="{650D3BE5-941F-4344-BD6D-65B3A59AB48D}" presName="gear1srcNode" presStyleLbl="node1" presStyleIdx="0" presStyleCnt="3"/>
      <dgm:spPr/>
      <dgm:t>
        <a:bodyPr/>
        <a:lstStyle/>
        <a:p>
          <a:endParaRPr lang="ru-RU"/>
        </a:p>
      </dgm:t>
    </dgm:pt>
    <dgm:pt modelId="{7AB95D19-3F5F-4DDC-9C72-A97BEA2AD84D}" type="pres">
      <dgm:prSet presAssocID="{650D3BE5-941F-4344-BD6D-65B3A59AB48D}" presName="gear1dstNode" presStyleLbl="node1" presStyleIdx="0" presStyleCnt="3"/>
      <dgm:spPr/>
      <dgm:t>
        <a:bodyPr/>
        <a:lstStyle/>
        <a:p>
          <a:endParaRPr lang="ru-RU"/>
        </a:p>
      </dgm:t>
    </dgm:pt>
    <dgm:pt modelId="{95DA5752-4A31-4971-8687-BD2CB920714E}" type="pres">
      <dgm:prSet presAssocID="{066EB439-B423-452D-AEE2-CF94351E082C}" presName="gear2" presStyleLbl="node1" presStyleIdx="1" presStyleCnt="3" custLinFactNeighborX="-522" custLinFactNeighborY="11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50995-344A-45FE-B969-F982E2921CE5}" type="pres">
      <dgm:prSet presAssocID="{066EB439-B423-452D-AEE2-CF94351E082C}" presName="gear2srcNode" presStyleLbl="node1" presStyleIdx="1" presStyleCnt="3"/>
      <dgm:spPr/>
      <dgm:t>
        <a:bodyPr/>
        <a:lstStyle/>
        <a:p>
          <a:endParaRPr lang="ru-RU"/>
        </a:p>
      </dgm:t>
    </dgm:pt>
    <dgm:pt modelId="{1F81E15A-F84C-4E2E-8042-428697BE82D3}" type="pres">
      <dgm:prSet presAssocID="{066EB439-B423-452D-AEE2-CF94351E082C}" presName="gear2dstNode" presStyleLbl="node1" presStyleIdx="1" presStyleCnt="3"/>
      <dgm:spPr/>
      <dgm:t>
        <a:bodyPr/>
        <a:lstStyle/>
        <a:p>
          <a:endParaRPr lang="ru-RU"/>
        </a:p>
      </dgm:t>
    </dgm:pt>
    <dgm:pt modelId="{F7A1AC55-E968-4A7A-B272-D63CED16ADD3}" type="pres">
      <dgm:prSet presAssocID="{3A2D487B-2125-4005-AA0E-3C8B9EB9F088}" presName="gear3" presStyleLbl="node1" presStyleIdx="2" presStyleCnt="3" custLinFactNeighborX="-1238" custLinFactNeighborY="-4279"/>
      <dgm:spPr/>
      <dgm:t>
        <a:bodyPr/>
        <a:lstStyle/>
        <a:p>
          <a:endParaRPr lang="ru-RU"/>
        </a:p>
      </dgm:t>
    </dgm:pt>
    <dgm:pt modelId="{8857B654-0EF5-4880-BAEF-8BC6C6C0233F}" type="pres">
      <dgm:prSet presAssocID="{3A2D487B-2125-4005-AA0E-3C8B9EB9F08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D8823-FDB2-4359-8838-9AB97B455043}" type="pres">
      <dgm:prSet presAssocID="{3A2D487B-2125-4005-AA0E-3C8B9EB9F088}" presName="gear3srcNode" presStyleLbl="node1" presStyleIdx="2" presStyleCnt="3"/>
      <dgm:spPr/>
      <dgm:t>
        <a:bodyPr/>
        <a:lstStyle/>
        <a:p>
          <a:endParaRPr lang="ru-RU"/>
        </a:p>
      </dgm:t>
    </dgm:pt>
    <dgm:pt modelId="{01F781F5-743A-4BEE-8DC6-3A628A6FB969}" type="pres">
      <dgm:prSet presAssocID="{3A2D487B-2125-4005-AA0E-3C8B9EB9F088}" presName="gear3dstNode" presStyleLbl="node1" presStyleIdx="2" presStyleCnt="3"/>
      <dgm:spPr/>
      <dgm:t>
        <a:bodyPr/>
        <a:lstStyle/>
        <a:p>
          <a:endParaRPr lang="ru-RU"/>
        </a:p>
      </dgm:t>
    </dgm:pt>
    <dgm:pt modelId="{26FD508E-3E34-4C2D-B56D-32C2AF525C0D}" type="pres">
      <dgm:prSet presAssocID="{DA76C14A-CF1C-4274-918F-C492641DF564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217CEEB4-C491-4916-9310-3F7D56C44941}" type="pres">
      <dgm:prSet presAssocID="{627D5B71-69F7-4378-A382-74BE7F49E9CB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3C26E4FE-F372-4639-9DA5-091941A8FD3C}" type="pres">
      <dgm:prSet presAssocID="{239ADA9E-194C-427A-B3D4-7F93377380C9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C4414C53-DADE-4CB2-AC34-4B9FD7048936}" srcId="{80D024FB-019A-4741-9820-ED41261EF8D6}" destId="{066EB439-B423-452D-AEE2-CF94351E082C}" srcOrd="1" destOrd="0" parTransId="{B1FFF7CB-E5C6-44D6-AC97-260ED1B0C065}" sibTransId="{627D5B71-69F7-4378-A382-74BE7F49E9CB}"/>
    <dgm:cxn modelId="{F3C237E7-DE3D-4E77-9B70-23F645E20EF9}" srcId="{80D024FB-019A-4741-9820-ED41261EF8D6}" destId="{3A2D487B-2125-4005-AA0E-3C8B9EB9F088}" srcOrd="2" destOrd="0" parTransId="{A95E8798-9B36-496A-87C3-3A5FB6BF7649}" sibTransId="{239ADA9E-194C-427A-B3D4-7F93377380C9}"/>
    <dgm:cxn modelId="{0BCCEC5B-3749-486A-B4B8-5F6D5316F4AA}" srcId="{80D024FB-019A-4741-9820-ED41261EF8D6}" destId="{650D3BE5-941F-4344-BD6D-65B3A59AB48D}" srcOrd="0" destOrd="0" parTransId="{56A63CB7-43A5-44E1-A9EE-BA5CB8BC3397}" sibTransId="{DA76C14A-CF1C-4274-918F-C492641DF564}"/>
    <dgm:cxn modelId="{F3D0E203-B3AC-4405-9B60-A7F7A89AFE81}" type="presOf" srcId="{066EB439-B423-452D-AEE2-CF94351E082C}" destId="{1F81E15A-F84C-4E2E-8042-428697BE82D3}" srcOrd="2" destOrd="0" presId="urn:microsoft.com/office/officeart/2005/8/layout/gear1"/>
    <dgm:cxn modelId="{B0D886C2-CFB7-41FD-800D-CD4995BE964D}" type="presOf" srcId="{650D3BE5-941F-4344-BD6D-65B3A59AB48D}" destId="{74356803-0B4D-4E4F-9ECA-17C3B6747B0F}" srcOrd="1" destOrd="0" presId="urn:microsoft.com/office/officeart/2005/8/layout/gear1"/>
    <dgm:cxn modelId="{DE90FB80-E5B3-436F-A340-15A206EB315A}" type="presOf" srcId="{DA76C14A-CF1C-4274-918F-C492641DF564}" destId="{26FD508E-3E34-4C2D-B56D-32C2AF525C0D}" srcOrd="0" destOrd="0" presId="urn:microsoft.com/office/officeart/2005/8/layout/gear1"/>
    <dgm:cxn modelId="{5F55E60B-7B14-4F37-A5A1-2E33B5AC9E6D}" type="presOf" srcId="{3A2D487B-2125-4005-AA0E-3C8B9EB9F088}" destId="{D17D8823-FDB2-4359-8838-9AB97B455043}" srcOrd="2" destOrd="0" presId="urn:microsoft.com/office/officeart/2005/8/layout/gear1"/>
    <dgm:cxn modelId="{F084B08D-3FB5-4EE5-A3A0-A9431174645C}" type="presOf" srcId="{066EB439-B423-452D-AEE2-CF94351E082C}" destId="{95DA5752-4A31-4971-8687-BD2CB920714E}" srcOrd="0" destOrd="0" presId="urn:microsoft.com/office/officeart/2005/8/layout/gear1"/>
    <dgm:cxn modelId="{B882846F-3247-4DF3-8516-AFDD35AA3B42}" type="presOf" srcId="{80D024FB-019A-4741-9820-ED41261EF8D6}" destId="{9DA8DD07-EF66-4D6D-A597-8645585AD487}" srcOrd="0" destOrd="0" presId="urn:microsoft.com/office/officeart/2005/8/layout/gear1"/>
    <dgm:cxn modelId="{5E87AC46-287B-4FEF-88C4-31FCFD4CC65E}" type="presOf" srcId="{3A2D487B-2125-4005-AA0E-3C8B9EB9F088}" destId="{F7A1AC55-E968-4A7A-B272-D63CED16ADD3}" srcOrd="0" destOrd="0" presId="urn:microsoft.com/office/officeart/2005/8/layout/gear1"/>
    <dgm:cxn modelId="{74F7A6CE-08A5-4C98-B486-84D4ABF46FB9}" type="presOf" srcId="{3A2D487B-2125-4005-AA0E-3C8B9EB9F088}" destId="{01F781F5-743A-4BEE-8DC6-3A628A6FB969}" srcOrd="3" destOrd="0" presId="urn:microsoft.com/office/officeart/2005/8/layout/gear1"/>
    <dgm:cxn modelId="{23463F93-1E00-46C5-98C8-CE3F0383A722}" type="presOf" srcId="{239ADA9E-194C-427A-B3D4-7F93377380C9}" destId="{3C26E4FE-F372-4639-9DA5-091941A8FD3C}" srcOrd="0" destOrd="0" presId="urn:microsoft.com/office/officeart/2005/8/layout/gear1"/>
    <dgm:cxn modelId="{1205436E-FF52-434E-9A05-B87EB41EBC02}" type="presOf" srcId="{3A2D487B-2125-4005-AA0E-3C8B9EB9F088}" destId="{8857B654-0EF5-4880-BAEF-8BC6C6C0233F}" srcOrd="1" destOrd="0" presId="urn:microsoft.com/office/officeart/2005/8/layout/gear1"/>
    <dgm:cxn modelId="{62B3FFB9-FAC8-4E30-82CB-39792AB795F7}" type="presOf" srcId="{066EB439-B423-452D-AEE2-CF94351E082C}" destId="{E5650995-344A-45FE-B969-F982E2921CE5}" srcOrd="1" destOrd="0" presId="urn:microsoft.com/office/officeart/2005/8/layout/gear1"/>
    <dgm:cxn modelId="{DAC922D0-42BC-4199-B681-E984EBB9D4FA}" type="presOf" srcId="{650D3BE5-941F-4344-BD6D-65B3A59AB48D}" destId="{7AB95D19-3F5F-4DDC-9C72-A97BEA2AD84D}" srcOrd="2" destOrd="0" presId="urn:microsoft.com/office/officeart/2005/8/layout/gear1"/>
    <dgm:cxn modelId="{0EECCD89-F329-4540-A87A-23A62C55BD48}" type="presOf" srcId="{627D5B71-69F7-4378-A382-74BE7F49E9CB}" destId="{217CEEB4-C491-4916-9310-3F7D56C44941}" srcOrd="0" destOrd="0" presId="urn:microsoft.com/office/officeart/2005/8/layout/gear1"/>
    <dgm:cxn modelId="{816D008F-057D-4275-8EAE-B2C17D19A352}" type="presOf" srcId="{650D3BE5-941F-4344-BD6D-65B3A59AB48D}" destId="{68FDB5E8-D31C-490D-8966-304F1AC89A69}" srcOrd="0" destOrd="0" presId="urn:microsoft.com/office/officeart/2005/8/layout/gear1"/>
    <dgm:cxn modelId="{B3FC3219-FF88-44CE-BD05-1B093D3C4C0E}" type="presParOf" srcId="{9DA8DD07-EF66-4D6D-A597-8645585AD487}" destId="{68FDB5E8-D31C-490D-8966-304F1AC89A69}" srcOrd="0" destOrd="0" presId="urn:microsoft.com/office/officeart/2005/8/layout/gear1"/>
    <dgm:cxn modelId="{F8EC3973-1002-4CDA-9B8A-8BD7E1D7A8D1}" type="presParOf" srcId="{9DA8DD07-EF66-4D6D-A597-8645585AD487}" destId="{74356803-0B4D-4E4F-9ECA-17C3B6747B0F}" srcOrd="1" destOrd="0" presId="urn:microsoft.com/office/officeart/2005/8/layout/gear1"/>
    <dgm:cxn modelId="{686DB15D-DA55-4D7F-A45D-D50D3C919E4E}" type="presParOf" srcId="{9DA8DD07-EF66-4D6D-A597-8645585AD487}" destId="{7AB95D19-3F5F-4DDC-9C72-A97BEA2AD84D}" srcOrd="2" destOrd="0" presId="urn:microsoft.com/office/officeart/2005/8/layout/gear1"/>
    <dgm:cxn modelId="{1AD8EFB6-A9FE-4B5A-82F1-CAFFE5A7F116}" type="presParOf" srcId="{9DA8DD07-EF66-4D6D-A597-8645585AD487}" destId="{95DA5752-4A31-4971-8687-BD2CB920714E}" srcOrd="3" destOrd="0" presId="urn:microsoft.com/office/officeart/2005/8/layout/gear1"/>
    <dgm:cxn modelId="{0666A3EF-DDB7-4C98-846B-5058BEE5CB5E}" type="presParOf" srcId="{9DA8DD07-EF66-4D6D-A597-8645585AD487}" destId="{E5650995-344A-45FE-B969-F982E2921CE5}" srcOrd="4" destOrd="0" presId="urn:microsoft.com/office/officeart/2005/8/layout/gear1"/>
    <dgm:cxn modelId="{E70D004C-6D07-44F1-B28F-614F7EC158D5}" type="presParOf" srcId="{9DA8DD07-EF66-4D6D-A597-8645585AD487}" destId="{1F81E15A-F84C-4E2E-8042-428697BE82D3}" srcOrd="5" destOrd="0" presId="urn:microsoft.com/office/officeart/2005/8/layout/gear1"/>
    <dgm:cxn modelId="{51676648-FCCA-4C5E-9E03-BFA86809004B}" type="presParOf" srcId="{9DA8DD07-EF66-4D6D-A597-8645585AD487}" destId="{F7A1AC55-E968-4A7A-B272-D63CED16ADD3}" srcOrd="6" destOrd="0" presId="urn:microsoft.com/office/officeart/2005/8/layout/gear1"/>
    <dgm:cxn modelId="{FFAC8457-4ACD-4218-AB88-E2BC1AA60FF6}" type="presParOf" srcId="{9DA8DD07-EF66-4D6D-A597-8645585AD487}" destId="{8857B654-0EF5-4880-BAEF-8BC6C6C0233F}" srcOrd="7" destOrd="0" presId="urn:microsoft.com/office/officeart/2005/8/layout/gear1"/>
    <dgm:cxn modelId="{948D5BF3-055C-406E-853C-24E1633A40C9}" type="presParOf" srcId="{9DA8DD07-EF66-4D6D-A597-8645585AD487}" destId="{D17D8823-FDB2-4359-8838-9AB97B455043}" srcOrd="8" destOrd="0" presId="urn:microsoft.com/office/officeart/2005/8/layout/gear1"/>
    <dgm:cxn modelId="{5CF9BB01-6EEC-444F-A753-6F3A4F3C8380}" type="presParOf" srcId="{9DA8DD07-EF66-4D6D-A597-8645585AD487}" destId="{01F781F5-743A-4BEE-8DC6-3A628A6FB969}" srcOrd="9" destOrd="0" presId="urn:microsoft.com/office/officeart/2005/8/layout/gear1"/>
    <dgm:cxn modelId="{DF516A33-F5CB-4BF3-A9E2-51370C8036E2}" type="presParOf" srcId="{9DA8DD07-EF66-4D6D-A597-8645585AD487}" destId="{26FD508E-3E34-4C2D-B56D-32C2AF525C0D}" srcOrd="10" destOrd="0" presId="urn:microsoft.com/office/officeart/2005/8/layout/gear1"/>
    <dgm:cxn modelId="{4B9CE585-7F52-4544-A0A2-CC3BC9C8D6FC}" type="presParOf" srcId="{9DA8DD07-EF66-4D6D-A597-8645585AD487}" destId="{217CEEB4-C491-4916-9310-3F7D56C44941}" srcOrd="11" destOrd="0" presId="urn:microsoft.com/office/officeart/2005/8/layout/gear1"/>
    <dgm:cxn modelId="{A1819FC5-DFB0-4D89-8FF5-43BEB3FB9CCF}" type="presParOf" srcId="{9DA8DD07-EF66-4D6D-A597-8645585AD487}" destId="{3C26E4FE-F372-4639-9DA5-091941A8FD3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30B26A-7D58-48C9-8447-17221FE1FF88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EDD16B-0B30-453D-8C6A-28FDAB97A7F4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Что получают граждане, участвуя в данных проектах?</a:t>
          </a:r>
          <a:endParaRPr lang="ru-RU" dirty="0"/>
        </a:p>
      </dgm:t>
    </dgm:pt>
    <dgm:pt modelId="{28164322-965A-43D3-AB28-E026B739EAE0}" type="parTrans" cxnId="{8C8EF27A-7F43-4CB8-B9B4-FD07F9DC8DB5}">
      <dgm:prSet/>
      <dgm:spPr/>
      <dgm:t>
        <a:bodyPr/>
        <a:lstStyle/>
        <a:p>
          <a:endParaRPr lang="ru-RU"/>
        </a:p>
      </dgm:t>
    </dgm:pt>
    <dgm:pt modelId="{AD4BB832-4218-4CE6-B26B-0AA395F1B459}" type="sibTrans" cxnId="{8C8EF27A-7F43-4CB8-B9B4-FD07F9DC8DB5}">
      <dgm:prSet/>
      <dgm:spPr/>
      <dgm:t>
        <a:bodyPr/>
        <a:lstStyle/>
        <a:p>
          <a:endParaRPr lang="ru-RU"/>
        </a:p>
      </dgm:t>
    </dgm:pt>
    <dgm:pt modelId="{63AFE449-5BBE-45EF-BB07-4A017CC12C8C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решать насущные проблемы</a:t>
          </a:r>
        </a:p>
      </dgm:t>
    </dgm:pt>
    <dgm:pt modelId="{27D7BFF7-15BE-472F-B3A8-720D3D1CD106}" type="parTrans" cxnId="{C4E04536-16B6-489C-8D1C-C1CCBDB8702E}">
      <dgm:prSet/>
      <dgm:spPr/>
      <dgm:t>
        <a:bodyPr/>
        <a:lstStyle/>
        <a:p>
          <a:endParaRPr lang="ru-RU"/>
        </a:p>
      </dgm:t>
    </dgm:pt>
    <dgm:pt modelId="{C032DB03-946B-4D54-866A-0750D06E3F57}" type="sibTrans" cxnId="{C4E04536-16B6-489C-8D1C-C1CCBDB8702E}">
      <dgm:prSet/>
      <dgm:spPr/>
      <dgm:t>
        <a:bodyPr/>
        <a:lstStyle/>
        <a:p>
          <a:endParaRPr lang="ru-RU"/>
        </a:p>
      </dgm:t>
    </dgm:pt>
    <dgm:pt modelId="{4BDC545F-B959-4D7B-B22A-354E6D64F73A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значительное по объемам финансирование от государства на принципах софинансирования</a:t>
          </a:r>
        </a:p>
      </dgm:t>
    </dgm:pt>
    <dgm:pt modelId="{D4B8EE6E-4364-4BB5-8292-F3DCC05F428A}" type="parTrans" cxnId="{9828AA9E-851F-43C8-97EF-DF9C931BDF65}">
      <dgm:prSet/>
      <dgm:spPr/>
      <dgm:t>
        <a:bodyPr/>
        <a:lstStyle/>
        <a:p>
          <a:endParaRPr lang="ru-RU"/>
        </a:p>
      </dgm:t>
    </dgm:pt>
    <dgm:pt modelId="{A92FAD41-0EE8-4889-B60F-2DD98E30B443}" type="sibTrans" cxnId="{9828AA9E-851F-43C8-97EF-DF9C931BDF65}">
      <dgm:prSet/>
      <dgm:spPr/>
      <dgm:t>
        <a:bodyPr/>
        <a:lstStyle/>
        <a:p>
          <a:endParaRPr lang="ru-RU"/>
        </a:p>
      </dgm:t>
    </dgm:pt>
    <dgm:pt modelId="{F4D908D6-6D57-4617-8140-E758E5935CB9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улучшения среды обитания</a:t>
          </a:r>
        </a:p>
      </dgm:t>
    </dgm:pt>
    <dgm:pt modelId="{7C5A8C5E-1E9C-4106-A429-9ADC1221450D}" type="parTrans" cxnId="{B0364F5C-B7C1-42C8-865A-AD20EEA820C3}">
      <dgm:prSet/>
      <dgm:spPr/>
      <dgm:t>
        <a:bodyPr/>
        <a:lstStyle/>
        <a:p>
          <a:endParaRPr lang="ru-RU"/>
        </a:p>
      </dgm:t>
    </dgm:pt>
    <dgm:pt modelId="{C01AA5E1-1843-4610-A0BF-28F9AE7123A5}" type="sibTrans" cxnId="{B0364F5C-B7C1-42C8-865A-AD20EEA820C3}">
      <dgm:prSet/>
      <dgm:spPr/>
      <dgm:t>
        <a:bodyPr/>
        <a:lstStyle/>
        <a:p>
          <a:endParaRPr lang="ru-RU"/>
        </a:p>
      </dgm:t>
    </dgm:pt>
    <dgm:pt modelId="{8B7B25AC-9A19-4537-8AA1-84ADFC1F4330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достоверную и своевременную информацию о бюджетном процессе на региональном и местном уровнях</a:t>
          </a:r>
        </a:p>
      </dgm:t>
    </dgm:pt>
    <dgm:pt modelId="{29C08BE6-C48F-480D-93AF-42F8329E54C8}" type="parTrans" cxnId="{3ABF0C07-54A3-412C-8926-CDCE005BE130}">
      <dgm:prSet/>
      <dgm:spPr/>
      <dgm:t>
        <a:bodyPr/>
        <a:lstStyle/>
        <a:p>
          <a:endParaRPr lang="ru-RU"/>
        </a:p>
      </dgm:t>
    </dgm:pt>
    <dgm:pt modelId="{2352FE79-7AE8-46DF-918C-EB398A775797}" type="sibTrans" cxnId="{3ABF0C07-54A3-412C-8926-CDCE005BE130}">
      <dgm:prSet/>
      <dgm:spPr/>
      <dgm:t>
        <a:bodyPr/>
        <a:lstStyle/>
        <a:p>
          <a:endParaRPr lang="ru-RU"/>
        </a:p>
      </dgm:t>
    </dgm:pt>
    <dgm:pt modelId="{7BAA5C99-9CF9-41CD-8381-A5060248BC82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эффективный инструмент мобилизации совместных усилий, реализуемый при поддержке властных институтов</a:t>
          </a:r>
        </a:p>
      </dgm:t>
    </dgm:pt>
    <dgm:pt modelId="{5E9EDA85-5554-412C-9CD3-7BBA1014277B}" type="parTrans" cxnId="{F829039C-04D7-44CA-942C-C87D681EB2F8}">
      <dgm:prSet/>
      <dgm:spPr/>
      <dgm:t>
        <a:bodyPr/>
        <a:lstStyle/>
        <a:p>
          <a:endParaRPr lang="ru-RU"/>
        </a:p>
      </dgm:t>
    </dgm:pt>
    <dgm:pt modelId="{D6C3EDF9-F600-4242-8ACB-F67E20BB93DA}" type="sibTrans" cxnId="{F829039C-04D7-44CA-942C-C87D681EB2F8}">
      <dgm:prSet/>
      <dgm:spPr/>
      <dgm:t>
        <a:bodyPr/>
        <a:lstStyle/>
        <a:p>
          <a:endParaRPr lang="ru-RU"/>
        </a:p>
      </dgm:t>
    </dgm:pt>
    <dgm:pt modelId="{D506A528-B890-4821-9392-4CAF021B1AC3}" type="pres">
      <dgm:prSet presAssocID="{D030B26A-7D58-48C9-8447-17221FE1FF8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F6F6E12-8A8D-4A91-B28C-E9B5BA0B79D7}" type="pres">
      <dgm:prSet presAssocID="{1EEDD16B-0B30-453D-8C6A-28FDAB97A7F4}" presName="root" presStyleCnt="0"/>
      <dgm:spPr/>
    </dgm:pt>
    <dgm:pt modelId="{87CED0DE-3589-429D-AB82-077DEBB2538C}" type="pres">
      <dgm:prSet presAssocID="{1EEDD16B-0B30-453D-8C6A-28FDAB97A7F4}" presName="rootComposite" presStyleCnt="0"/>
      <dgm:spPr/>
    </dgm:pt>
    <dgm:pt modelId="{40058036-A403-4D5F-9C7F-5F9E13DE1CDD}" type="pres">
      <dgm:prSet presAssocID="{1EEDD16B-0B30-453D-8C6A-28FDAB97A7F4}" presName="rootText" presStyleLbl="node1" presStyleIdx="0" presStyleCnt="1" custScaleX="631549" custScaleY="209312"/>
      <dgm:spPr/>
      <dgm:t>
        <a:bodyPr/>
        <a:lstStyle/>
        <a:p>
          <a:endParaRPr lang="ru-RU"/>
        </a:p>
      </dgm:t>
    </dgm:pt>
    <dgm:pt modelId="{0B771E05-08AD-4DD8-9B8D-D2F44C5EDB0D}" type="pres">
      <dgm:prSet presAssocID="{1EEDD16B-0B30-453D-8C6A-28FDAB97A7F4}" presName="rootConnector" presStyleLbl="node1" presStyleIdx="0" presStyleCnt="1"/>
      <dgm:spPr/>
      <dgm:t>
        <a:bodyPr/>
        <a:lstStyle/>
        <a:p>
          <a:endParaRPr lang="ru-RU"/>
        </a:p>
      </dgm:t>
    </dgm:pt>
    <dgm:pt modelId="{E4E2AAD0-7803-466E-B33D-8EBADE3605AD}" type="pres">
      <dgm:prSet presAssocID="{1EEDD16B-0B30-453D-8C6A-28FDAB97A7F4}" presName="childShape" presStyleCnt="0"/>
      <dgm:spPr/>
    </dgm:pt>
    <dgm:pt modelId="{C9CC3F26-F762-44A6-96C2-9F89DB795B8B}" type="pres">
      <dgm:prSet presAssocID="{27D7BFF7-15BE-472F-B3A8-720D3D1CD106}" presName="Name13" presStyleLbl="parChTrans1D2" presStyleIdx="0" presStyleCnt="5"/>
      <dgm:spPr/>
      <dgm:t>
        <a:bodyPr/>
        <a:lstStyle/>
        <a:p>
          <a:endParaRPr lang="ru-RU"/>
        </a:p>
      </dgm:t>
    </dgm:pt>
    <dgm:pt modelId="{21B639DB-95C8-445B-B67E-AE4FC22A90AD}" type="pres">
      <dgm:prSet presAssocID="{63AFE449-5BBE-45EF-BB07-4A017CC12C8C}" presName="childText" presStyleLbl="bgAcc1" presStyleIdx="0" presStyleCnt="5" custScaleX="783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2EE61-D6FC-40CE-AB95-7EF631201B6C}" type="pres">
      <dgm:prSet presAssocID="{5E9EDA85-5554-412C-9CD3-7BBA1014277B}" presName="Name13" presStyleLbl="parChTrans1D2" presStyleIdx="1" presStyleCnt="5"/>
      <dgm:spPr/>
      <dgm:t>
        <a:bodyPr/>
        <a:lstStyle/>
        <a:p>
          <a:endParaRPr lang="ru-RU"/>
        </a:p>
      </dgm:t>
    </dgm:pt>
    <dgm:pt modelId="{383295B4-17C7-4506-A587-875CF25EC00F}" type="pres">
      <dgm:prSet presAssocID="{7BAA5C99-9CF9-41CD-8381-A5060248BC82}" presName="childText" presStyleLbl="bgAcc1" presStyleIdx="1" presStyleCnt="5" custScaleX="789702" custScaleY="165579" custLinFactNeighborX="93" custLinFactNeighborY="1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02486-4013-4CA9-9FA8-46DE59065FA5}" type="pres">
      <dgm:prSet presAssocID="{D4B8EE6E-4364-4BB5-8292-F3DCC05F428A}" presName="Name13" presStyleLbl="parChTrans1D2" presStyleIdx="2" presStyleCnt="5"/>
      <dgm:spPr/>
      <dgm:t>
        <a:bodyPr/>
        <a:lstStyle/>
        <a:p>
          <a:endParaRPr lang="ru-RU"/>
        </a:p>
      </dgm:t>
    </dgm:pt>
    <dgm:pt modelId="{3D9C6D8A-C104-4851-B899-6D05220BE691}" type="pres">
      <dgm:prSet presAssocID="{4BDC545F-B959-4D7B-B22A-354E6D64F73A}" presName="childText" presStyleLbl="bgAcc1" presStyleIdx="2" presStyleCnt="5" custScaleX="789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4D1CE-0A24-4AEB-9F34-5A0E10608108}" type="pres">
      <dgm:prSet presAssocID="{7C5A8C5E-1E9C-4106-A429-9ADC1221450D}" presName="Name13" presStyleLbl="parChTrans1D2" presStyleIdx="3" presStyleCnt="5"/>
      <dgm:spPr/>
      <dgm:t>
        <a:bodyPr/>
        <a:lstStyle/>
        <a:p>
          <a:endParaRPr lang="ru-RU"/>
        </a:p>
      </dgm:t>
    </dgm:pt>
    <dgm:pt modelId="{27F94199-0BC3-402F-B010-02EBDED6221D}" type="pres">
      <dgm:prSet presAssocID="{F4D908D6-6D57-4617-8140-E758E5935CB9}" presName="childText" presStyleLbl="bgAcc1" presStyleIdx="3" presStyleCnt="5" custScaleX="789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79CF4-6560-4115-8DCD-37D3174B39E3}" type="pres">
      <dgm:prSet presAssocID="{29C08BE6-C48F-480D-93AF-42F8329E54C8}" presName="Name13" presStyleLbl="parChTrans1D2" presStyleIdx="4" presStyleCnt="5"/>
      <dgm:spPr/>
      <dgm:t>
        <a:bodyPr/>
        <a:lstStyle/>
        <a:p>
          <a:endParaRPr lang="ru-RU"/>
        </a:p>
      </dgm:t>
    </dgm:pt>
    <dgm:pt modelId="{E9F3888B-0843-4F42-8639-7BEA52A9F7F3}" type="pres">
      <dgm:prSet presAssocID="{8B7B25AC-9A19-4537-8AA1-84ADFC1F4330}" presName="childText" presStyleLbl="bgAcc1" presStyleIdx="4" presStyleCnt="5" custScaleX="789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29039C-04D7-44CA-942C-C87D681EB2F8}" srcId="{1EEDD16B-0B30-453D-8C6A-28FDAB97A7F4}" destId="{7BAA5C99-9CF9-41CD-8381-A5060248BC82}" srcOrd="1" destOrd="0" parTransId="{5E9EDA85-5554-412C-9CD3-7BBA1014277B}" sibTransId="{D6C3EDF9-F600-4242-8ACB-F67E20BB93DA}"/>
    <dgm:cxn modelId="{9828AA9E-851F-43C8-97EF-DF9C931BDF65}" srcId="{1EEDD16B-0B30-453D-8C6A-28FDAB97A7F4}" destId="{4BDC545F-B959-4D7B-B22A-354E6D64F73A}" srcOrd="2" destOrd="0" parTransId="{D4B8EE6E-4364-4BB5-8292-F3DCC05F428A}" sibTransId="{A92FAD41-0EE8-4889-B60F-2DD98E30B443}"/>
    <dgm:cxn modelId="{24E3D6CF-CC4A-4A32-A9C2-439444565F25}" type="presOf" srcId="{27D7BFF7-15BE-472F-B3A8-720D3D1CD106}" destId="{C9CC3F26-F762-44A6-96C2-9F89DB795B8B}" srcOrd="0" destOrd="0" presId="urn:microsoft.com/office/officeart/2005/8/layout/hierarchy3"/>
    <dgm:cxn modelId="{ED3DF837-F16B-4459-B033-AA3A4D4849F6}" type="presOf" srcId="{63AFE449-5BBE-45EF-BB07-4A017CC12C8C}" destId="{21B639DB-95C8-445B-B67E-AE4FC22A90AD}" srcOrd="0" destOrd="0" presId="urn:microsoft.com/office/officeart/2005/8/layout/hierarchy3"/>
    <dgm:cxn modelId="{C4E04536-16B6-489C-8D1C-C1CCBDB8702E}" srcId="{1EEDD16B-0B30-453D-8C6A-28FDAB97A7F4}" destId="{63AFE449-5BBE-45EF-BB07-4A017CC12C8C}" srcOrd="0" destOrd="0" parTransId="{27D7BFF7-15BE-472F-B3A8-720D3D1CD106}" sibTransId="{C032DB03-946B-4D54-866A-0750D06E3F57}"/>
    <dgm:cxn modelId="{3ABF0C07-54A3-412C-8926-CDCE005BE130}" srcId="{1EEDD16B-0B30-453D-8C6A-28FDAB97A7F4}" destId="{8B7B25AC-9A19-4537-8AA1-84ADFC1F4330}" srcOrd="4" destOrd="0" parTransId="{29C08BE6-C48F-480D-93AF-42F8329E54C8}" sibTransId="{2352FE79-7AE8-46DF-918C-EB398A775797}"/>
    <dgm:cxn modelId="{919F8023-2A06-423A-BA8D-7C7092AB0BC1}" type="presOf" srcId="{29C08BE6-C48F-480D-93AF-42F8329E54C8}" destId="{9BF79CF4-6560-4115-8DCD-37D3174B39E3}" srcOrd="0" destOrd="0" presId="urn:microsoft.com/office/officeart/2005/8/layout/hierarchy3"/>
    <dgm:cxn modelId="{B13C985A-2EA9-424C-8550-F584FA9CD7A5}" type="presOf" srcId="{8B7B25AC-9A19-4537-8AA1-84ADFC1F4330}" destId="{E9F3888B-0843-4F42-8639-7BEA52A9F7F3}" srcOrd="0" destOrd="0" presId="urn:microsoft.com/office/officeart/2005/8/layout/hierarchy3"/>
    <dgm:cxn modelId="{5FDB8FC8-B1C7-47F3-A73F-574BE59D51AC}" type="presOf" srcId="{5E9EDA85-5554-412C-9CD3-7BBA1014277B}" destId="{7B52EE61-D6FC-40CE-AB95-7EF631201B6C}" srcOrd="0" destOrd="0" presId="urn:microsoft.com/office/officeart/2005/8/layout/hierarchy3"/>
    <dgm:cxn modelId="{1B77FCE8-9213-41EA-9260-5286E8DD5014}" type="presOf" srcId="{D030B26A-7D58-48C9-8447-17221FE1FF88}" destId="{D506A528-B890-4821-9392-4CAF021B1AC3}" srcOrd="0" destOrd="0" presId="urn:microsoft.com/office/officeart/2005/8/layout/hierarchy3"/>
    <dgm:cxn modelId="{8C8EF27A-7F43-4CB8-B9B4-FD07F9DC8DB5}" srcId="{D030B26A-7D58-48C9-8447-17221FE1FF88}" destId="{1EEDD16B-0B30-453D-8C6A-28FDAB97A7F4}" srcOrd="0" destOrd="0" parTransId="{28164322-965A-43D3-AB28-E026B739EAE0}" sibTransId="{AD4BB832-4218-4CE6-B26B-0AA395F1B459}"/>
    <dgm:cxn modelId="{B0364F5C-B7C1-42C8-865A-AD20EEA820C3}" srcId="{1EEDD16B-0B30-453D-8C6A-28FDAB97A7F4}" destId="{F4D908D6-6D57-4617-8140-E758E5935CB9}" srcOrd="3" destOrd="0" parTransId="{7C5A8C5E-1E9C-4106-A429-9ADC1221450D}" sibTransId="{C01AA5E1-1843-4610-A0BF-28F9AE7123A5}"/>
    <dgm:cxn modelId="{ED95F669-C2E0-408C-B756-0A93C54BC1A7}" type="presOf" srcId="{1EEDD16B-0B30-453D-8C6A-28FDAB97A7F4}" destId="{0B771E05-08AD-4DD8-9B8D-D2F44C5EDB0D}" srcOrd="1" destOrd="0" presId="urn:microsoft.com/office/officeart/2005/8/layout/hierarchy3"/>
    <dgm:cxn modelId="{6EC36F8C-09F7-468D-8DC5-86B84615ECBD}" type="presOf" srcId="{1EEDD16B-0B30-453D-8C6A-28FDAB97A7F4}" destId="{40058036-A403-4D5F-9C7F-5F9E13DE1CDD}" srcOrd="0" destOrd="0" presId="urn:microsoft.com/office/officeart/2005/8/layout/hierarchy3"/>
    <dgm:cxn modelId="{EFB7E2CD-6D82-4578-BEA2-9E1DC53B2881}" type="presOf" srcId="{4BDC545F-B959-4D7B-B22A-354E6D64F73A}" destId="{3D9C6D8A-C104-4851-B899-6D05220BE691}" srcOrd="0" destOrd="0" presId="urn:microsoft.com/office/officeart/2005/8/layout/hierarchy3"/>
    <dgm:cxn modelId="{9C98FEED-5C25-45BB-931D-4A1BFE1ABEED}" type="presOf" srcId="{7C5A8C5E-1E9C-4106-A429-9ADC1221450D}" destId="{2674D1CE-0A24-4AEB-9F34-5A0E10608108}" srcOrd="0" destOrd="0" presId="urn:microsoft.com/office/officeart/2005/8/layout/hierarchy3"/>
    <dgm:cxn modelId="{B55716E9-0EE0-448E-8587-522031100B43}" type="presOf" srcId="{F4D908D6-6D57-4617-8140-E758E5935CB9}" destId="{27F94199-0BC3-402F-B010-02EBDED6221D}" srcOrd="0" destOrd="0" presId="urn:microsoft.com/office/officeart/2005/8/layout/hierarchy3"/>
    <dgm:cxn modelId="{3E10DF39-AC2E-4418-AD42-F129AFD7A38C}" type="presOf" srcId="{7BAA5C99-9CF9-41CD-8381-A5060248BC82}" destId="{383295B4-17C7-4506-A587-875CF25EC00F}" srcOrd="0" destOrd="0" presId="urn:microsoft.com/office/officeart/2005/8/layout/hierarchy3"/>
    <dgm:cxn modelId="{B40A4676-81F5-43D7-90EC-84CA16E45B13}" type="presOf" srcId="{D4B8EE6E-4364-4BB5-8292-F3DCC05F428A}" destId="{CDB02486-4013-4CA9-9FA8-46DE59065FA5}" srcOrd="0" destOrd="0" presId="urn:microsoft.com/office/officeart/2005/8/layout/hierarchy3"/>
    <dgm:cxn modelId="{7869BBA0-5E3C-4529-9DD0-7ADCDF53AF21}" type="presParOf" srcId="{D506A528-B890-4821-9392-4CAF021B1AC3}" destId="{5F6F6E12-8A8D-4A91-B28C-E9B5BA0B79D7}" srcOrd="0" destOrd="0" presId="urn:microsoft.com/office/officeart/2005/8/layout/hierarchy3"/>
    <dgm:cxn modelId="{4A74F563-2424-420E-B018-5D540DAD1CD0}" type="presParOf" srcId="{5F6F6E12-8A8D-4A91-B28C-E9B5BA0B79D7}" destId="{87CED0DE-3589-429D-AB82-077DEBB2538C}" srcOrd="0" destOrd="0" presId="urn:microsoft.com/office/officeart/2005/8/layout/hierarchy3"/>
    <dgm:cxn modelId="{EAE4AED3-38FC-4A93-ABAC-56BE008412A1}" type="presParOf" srcId="{87CED0DE-3589-429D-AB82-077DEBB2538C}" destId="{40058036-A403-4D5F-9C7F-5F9E13DE1CDD}" srcOrd="0" destOrd="0" presId="urn:microsoft.com/office/officeart/2005/8/layout/hierarchy3"/>
    <dgm:cxn modelId="{7DD00EB6-9396-41BF-95C9-F853664E1424}" type="presParOf" srcId="{87CED0DE-3589-429D-AB82-077DEBB2538C}" destId="{0B771E05-08AD-4DD8-9B8D-D2F44C5EDB0D}" srcOrd="1" destOrd="0" presId="urn:microsoft.com/office/officeart/2005/8/layout/hierarchy3"/>
    <dgm:cxn modelId="{D58548A3-681D-4021-86AF-99C082E92E1C}" type="presParOf" srcId="{5F6F6E12-8A8D-4A91-B28C-E9B5BA0B79D7}" destId="{E4E2AAD0-7803-466E-B33D-8EBADE3605AD}" srcOrd="1" destOrd="0" presId="urn:microsoft.com/office/officeart/2005/8/layout/hierarchy3"/>
    <dgm:cxn modelId="{6902DF84-498C-4482-B53D-063565AC3E66}" type="presParOf" srcId="{E4E2AAD0-7803-466E-B33D-8EBADE3605AD}" destId="{C9CC3F26-F762-44A6-96C2-9F89DB795B8B}" srcOrd="0" destOrd="0" presId="urn:microsoft.com/office/officeart/2005/8/layout/hierarchy3"/>
    <dgm:cxn modelId="{E9490E80-3C4D-4604-8C6E-B2FFBF56CB88}" type="presParOf" srcId="{E4E2AAD0-7803-466E-B33D-8EBADE3605AD}" destId="{21B639DB-95C8-445B-B67E-AE4FC22A90AD}" srcOrd="1" destOrd="0" presId="urn:microsoft.com/office/officeart/2005/8/layout/hierarchy3"/>
    <dgm:cxn modelId="{AA67F0ED-1A88-4FEC-8A1A-7F3F5D1474AB}" type="presParOf" srcId="{E4E2AAD0-7803-466E-B33D-8EBADE3605AD}" destId="{7B52EE61-D6FC-40CE-AB95-7EF631201B6C}" srcOrd="2" destOrd="0" presId="urn:microsoft.com/office/officeart/2005/8/layout/hierarchy3"/>
    <dgm:cxn modelId="{252C20F6-9FE0-426E-8AC2-D74DA08AB557}" type="presParOf" srcId="{E4E2AAD0-7803-466E-B33D-8EBADE3605AD}" destId="{383295B4-17C7-4506-A587-875CF25EC00F}" srcOrd="3" destOrd="0" presId="urn:microsoft.com/office/officeart/2005/8/layout/hierarchy3"/>
    <dgm:cxn modelId="{D1161C98-0FAA-40A2-AB49-8E927C241344}" type="presParOf" srcId="{E4E2AAD0-7803-466E-B33D-8EBADE3605AD}" destId="{CDB02486-4013-4CA9-9FA8-46DE59065FA5}" srcOrd="4" destOrd="0" presId="urn:microsoft.com/office/officeart/2005/8/layout/hierarchy3"/>
    <dgm:cxn modelId="{EDBE73D5-7E51-41B3-BC54-7050795AEF4C}" type="presParOf" srcId="{E4E2AAD0-7803-466E-B33D-8EBADE3605AD}" destId="{3D9C6D8A-C104-4851-B899-6D05220BE691}" srcOrd="5" destOrd="0" presId="urn:microsoft.com/office/officeart/2005/8/layout/hierarchy3"/>
    <dgm:cxn modelId="{F3F29ECF-D754-47EE-9CF0-2D1D5E7CFDC6}" type="presParOf" srcId="{E4E2AAD0-7803-466E-B33D-8EBADE3605AD}" destId="{2674D1CE-0A24-4AEB-9F34-5A0E10608108}" srcOrd="6" destOrd="0" presId="urn:microsoft.com/office/officeart/2005/8/layout/hierarchy3"/>
    <dgm:cxn modelId="{279BB1D4-8EF7-4D6A-972C-09969BA9E182}" type="presParOf" srcId="{E4E2AAD0-7803-466E-B33D-8EBADE3605AD}" destId="{27F94199-0BC3-402F-B010-02EBDED6221D}" srcOrd="7" destOrd="0" presId="urn:microsoft.com/office/officeart/2005/8/layout/hierarchy3"/>
    <dgm:cxn modelId="{80E31AE4-F748-485A-A97D-583DB89ECE5A}" type="presParOf" srcId="{E4E2AAD0-7803-466E-B33D-8EBADE3605AD}" destId="{9BF79CF4-6560-4115-8DCD-37D3174B39E3}" srcOrd="8" destOrd="0" presId="urn:microsoft.com/office/officeart/2005/8/layout/hierarchy3"/>
    <dgm:cxn modelId="{0F27525B-E0C2-4E00-803B-28CD01E5375E}" type="presParOf" srcId="{E4E2AAD0-7803-466E-B33D-8EBADE3605AD}" destId="{E9F3888B-0843-4F42-8639-7BEA52A9F7F3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348F08-689B-47A9-B8B9-C3BD8D10D609}" type="doc">
      <dgm:prSet loTypeId="urn:microsoft.com/office/officeart/2005/8/layout/cycle3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6C6D42C6-1016-4D79-9C35-3D209D1425D6}">
      <dgm:prSet phldrT="[Текст]" custT="1"/>
      <dgm:spPr>
        <a:noFill/>
        <a:ln>
          <a:noFill/>
        </a:ln>
      </dgm:spPr>
      <dgm:t>
        <a:bodyPr/>
        <a:lstStyle/>
        <a:p>
          <a:endParaRPr lang="ru-RU" sz="2000" b="1" dirty="0">
            <a:solidFill>
              <a:schemeClr val="bg1"/>
            </a:solidFill>
            <a:latin typeface="Arial" charset="0"/>
            <a:cs typeface="Arial" charset="0"/>
          </a:endParaRPr>
        </a:p>
      </dgm:t>
    </dgm:pt>
    <dgm:pt modelId="{C745451B-3C81-4534-9D51-D75DC0E23AE0}" type="parTrans" cxnId="{0F237E8A-B74C-48A7-AF77-993F2E74E10A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987B74FE-8A37-4947-A679-F9D4729E932B}" type="sibTrans" cxnId="{0F237E8A-B74C-48A7-AF77-993F2E74E10A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90A43F33-DA85-4EC7-81F6-0FA889B48BAB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>
            <a:lnSpc>
              <a:spcPts val="2000"/>
            </a:lnSpc>
          </a:pPr>
          <a:r>
            <a: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От стадии ожидания к стадии созидания!</a:t>
          </a:r>
        </a:p>
      </dgm:t>
    </dgm:pt>
    <dgm:pt modelId="{8C9245BC-1D4B-4F9D-B88C-A679FE5F1074}" type="parTrans" cxnId="{6B9821A8-BE24-43EE-A6F6-7A531D9D1CBE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B5D3A680-D7AA-4313-9404-FEAB7D2EDEFB}" type="sibTrans" cxnId="{6B9821A8-BE24-43EE-A6F6-7A531D9D1CBE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DE6DE4D6-7F5A-49D6-A1C1-9F04ACB2AE7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>
            <a:lnSpc>
              <a:spcPts val="1600"/>
            </a:lnSpc>
          </a:pPr>
          <a:r>
            <a:rPr lang="ru-RU" sz="16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Способствует снижению иждивенческого настроения населения</a:t>
          </a:r>
        </a:p>
      </dgm:t>
    </dgm:pt>
    <dgm:pt modelId="{AA628576-178C-4F05-A518-0B83CC4A6477}" type="parTrans" cxnId="{B9EC33F0-CABC-4DB5-967E-871AFC335C67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08AEA222-418A-4235-A4F4-37F5C2394467}" type="sibTrans" cxnId="{B9EC33F0-CABC-4DB5-967E-871AFC335C67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EF606130-7069-4E55-B6EA-BE044EA9956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>
            <a:lnSpc>
              <a:spcPts val="1600"/>
            </a:lnSpc>
          </a:pPr>
          <a:r>
            <a: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  </a:t>
          </a:r>
          <a:r>
            <a:rPr lang="ru-RU" sz="1600" b="1" dirty="0">
              <a:solidFill>
                <a:schemeClr val="tx1"/>
              </a:solidFill>
              <a:effectLst/>
              <a:latin typeface="Arial" charset="0"/>
              <a:cs typeface="Arial" charset="0"/>
            </a:rPr>
            <a:t>Население соучаствует в сохранности реализованного проекта</a:t>
          </a:r>
          <a:endParaRPr lang="ru-RU" sz="1600" dirty="0">
            <a:solidFill>
              <a:schemeClr val="tx1"/>
            </a:solidFill>
            <a:effectLst/>
          </a:endParaRPr>
        </a:p>
      </dgm:t>
    </dgm:pt>
    <dgm:pt modelId="{D29181CB-1677-4CF1-8CC0-51869C52FFF8}" type="parTrans" cxnId="{723B9736-8FA3-4947-B28F-59F29DA0FD13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4C969E7F-AC8B-45A7-A6AE-C07458784B9A}" type="sibTrans" cxnId="{723B9736-8FA3-4947-B28F-59F29DA0FD13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28BC4714-BC4B-4EDF-818E-DDCF94E8C4D2}">
      <dgm:prSet phldrT="[Текст]" custT="1"/>
      <dgm:spPr>
        <a:noFill/>
        <a:ln>
          <a:noFill/>
        </a:ln>
      </dgm:spPr>
      <dgm:t>
        <a:bodyPr/>
        <a:lstStyle/>
        <a:p>
          <a:endParaRPr lang="ru-RU" sz="2000" dirty="0">
            <a:solidFill>
              <a:schemeClr val="bg1"/>
            </a:solidFill>
          </a:endParaRPr>
        </a:p>
      </dgm:t>
    </dgm:pt>
    <dgm:pt modelId="{3D4235D3-4554-46A5-8ED4-2CE53648447E}" type="parTrans" cxnId="{B5BD9865-AD1E-4B03-8DAE-ACEAD0995D97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BC5C37D5-C85C-4AE4-B842-FBB1E11E5084}" type="sibTrans" cxnId="{B5BD9865-AD1E-4B03-8DAE-ACEAD0995D97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8BB89997-B693-411E-8AC8-88975A82FC1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>
            <a:lnSpc>
              <a:spcPts val="1600"/>
            </a:lnSpc>
          </a:pPr>
          <a:r>
            <a:rPr lang="ru-RU" sz="1600" b="1" dirty="0">
              <a:solidFill>
                <a:schemeClr val="tx1"/>
              </a:solidFill>
              <a:effectLst/>
              <a:latin typeface="Arial" charset="0"/>
              <a:cs typeface="Arial" charset="0"/>
            </a:rPr>
            <a:t>Формирует у жителей личное отношение к реализованному муниципальному проекту </a:t>
          </a:r>
          <a:endParaRPr lang="ru-RU" sz="1600" b="1" dirty="0">
            <a:solidFill>
              <a:schemeClr val="tx1"/>
            </a:solidFill>
            <a:effectLst/>
          </a:endParaRPr>
        </a:p>
      </dgm:t>
    </dgm:pt>
    <dgm:pt modelId="{35F40CB1-48D3-47AF-A3AD-11CF94069259}" type="parTrans" cxnId="{9E9BA2EE-E775-4581-8D03-71E947EDD87F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F8C8E6B6-A676-412A-9B48-340BC03CC426}" type="sibTrans" cxnId="{9E9BA2EE-E775-4581-8D03-71E947EDD87F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9AAD4FA6-6545-4C16-9401-4011FAD7181D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>
            <a:lnSpc>
              <a:spcPts val="1600"/>
            </a:lnSpc>
          </a:pPr>
          <a:r>
            <a:rPr lang="ru-RU" sz="1600" b="1" dirty="0">
              <a:solidFill>
                <a:schemeClr val="tx1"/>
              </a:solidFill>
              <a:effectLst/>
              <a:latin typeface="Arial" charset="0"/>
              <a:cs typeface="Arial" charset="0"/>
            </a:rPr>
            <a:t>Мотивирует жителей к заинтересованности и требовательности в оценке результатов и качества работ</a:t>
          </a:r>
          <a:endParaRPr lang="ru-RU" sz="1600" dirty="0">
            <a:solidFill>
              <a:schemeClr val="tx1"/>
            </a:solidFill>
            <a:effectLst/>
          </a:endParaRPr>
        </a:p>
      </dgm:t>
    </dgm:pt>
    <dgm:pt modelId="{FD804465-F3BE-439C-AADA-1649A8C259B3}" type="parTrans" cxnId="{2D71570A-412D-4E55-9E9B-98C426D079A6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C4879FF8-D52D-48B8-8C9E-592CC5CF9D5E}" type="sibTrans" cxnId="{2D71570A-412D-4E55-9E9B-98C426D079A6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E72442D3-ADFD-44EB-BA59-021229FA485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>
            <a:lnSpc>
              <a:spcPts val="1600"/>
            </a:lnSpc>
          </a:pPr>
          <a:r>
            <a:rPr lang="ru-RU" sz="1600" b="1" dirty="0">
              <a:solidFill>
                <a:schemeClr val="tx1"/>
              </a:solidFill>
              <a:effectLst/>
              <a:latin typeface="Arial" charset="0"/>
              <a:cs typeface="Arial" charset="0"/>
            </a:rPr>
            <a:t>Позволяет  жителям ощущать себя собственниками реализованного проекта</a:t>
          </a:r>
          <a:endParaRPr lang="ru-RU" sz="1600" b="1" dirty="0">
            <a:solidFill>
              <a:schemeClr val="tx1"/>
            </a:solidFill>
            <a:effectLst/>
          </a:endParaRPr>
        </a:p>
      </dgm:t>
    </dgm:pt>
    <dgm:pt modelId="{3541ED57-6F9F-417E-A0D1-AECC51BFB402}" type="parTrans" cxnId="{5BF0717A-E61E-4232-B23A-8228B58D49C7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5376C710-E6C7-4A77-B9FC-7DB1DFC4CEE3}" type="sibTrans" cxnId="{5BF0717A-E61E-4232-B23A-8228B58D49C7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ACBA9658-8AD9-49D7-89BE-9AB030D3029B}" type="pres">
      <dgm:prSet presAssocID="{CF348F08-689B-47A9-B8B9-C3BD8D10D6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A87A61-29C2-45F0-8AFB-DE17EB4713BE}" type="pres">
      <dgm:prSet presAssocID="{CF348F08-689B-47A9-B8B9-C3BD8D10D609}" presName="cycle" presStyleCnt="0"/>
      <dgm:spPr/>
    </dgm:pt>
    <dgm:pt modelId="{9E287FF4-0275-49E4-8F01-8308229B2601}" type="pres">
      <dgm:prSet presAssocID="{6C6D42C6-1016-4D79-9C35-3D209D1425D6}" presName="nodeFirstNode" presStyleLbl="node1" presStyleIdx="0" presStyleCnt="8" custScaleX="214756" custScaleY="127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375A8-E21D-4765-8585-23D67DD4D686}" type="pres">
      <dgm:prSet presAssocID="{987B74FE-8A37-4947-A679-F9D4729E932B}" presName="sibTransFirstNode" presStyleLbl="bgShp" presStyleIdx="0" presStyleCnt="1" custAng="807460" custLinFactNeighborY="8242" custRadScaleRad="200081" custRadScaleInc="-2147483648"/>
      <dgm:spPr/>
      <dgm:t>
        <a:bodyPr/>
        <a:lstStyle/>
        <a:p>
          <a:endParaRPr lang="ru-RU"/>
        </a:p>
      </dgm:t>
    </dgm:pt>
    <dgm:pt modelId="{E22A321B-FAD6-4102-A416-57D629847717}" type="pres">
      <dgm:prSet presAssocID="{90A43F33-DA85-4EC7-81F6-0FA889B48BAB}" presName="nodeFollowingNodes" presStyleLbl="node1" presStyleIdx="1" presStyleCnt="8" custScaleX="214756" custScaleY="177867" custRadScaleRad="106586" custRadScaleInc="8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082AB-50E6-4C79-B5D7-FAA51AD52341}" type="pres">
      <dgm:prSet presAssocID="{DE6DE4D6-7F5A-49D6-A1C1-9F04ACB2AE76}" presName="nodeFollowingNodes" presStyleLbl="node1" presStyleIdx="2" presStyleCnt="8" custScaleX="214756" custScaleY="177867" custRadScaleRad="100061" custRadScaleInc="-5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79FCE-4886-40FF-A5A4-8527FBB40FB8}" type="pres">
      <dgm:prSet presAssocID="{EF606130-7069-4E55-B6EA-BE044EA9956F}" presName="nodeFollowingNodes" presStyleLbl="node1" presStyleIdx="3" presStyleCnt="8" custScaleX="214756" custScaleY="177867" custRadScaleRad="101822" custRadScaleInc="-13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A34C7-83D9-4EAB-A8DF-65824E48FB1D}" type="pres">
      <dgm:prSet presAssocID="{28BC4714-BC4B-4EDF-818E-DDCF94E8C4D2}" presName="nodeFollowingNodes" presStyleLbl="node1" presStyleIdx="4" presStyleCnt="8" custScaleX="214756" custScaleY="127597" custRadScaleRad="94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2815D-3F6D-47E0-B8F6-65F26C7F3188}" type="pres">
      <dgm:prSet presAssocID="{9AAD4FA6-6545-4C16-9401-4011FAD7181D}" presName="nodeFollowingNodes" presStyleLbl="node1" presStyleIdx="5" presStyleCnt="8" custScaleX="214756" custScaleY="177867" custRadScaleRad="102059" custRadScaleInc="15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7EF2C-6B2C-43EB-BE2C-723234181195}" type="pres">
      <dgm:prSet presAssocID="{E72442D3-ADFD-44EB-BA59-021229FA4853}" presName="nodeFollowingNodes" presStyleLbl="node1" presStyleIdx="6" presStyleCnt="8" custScaleX="214756" custScaleY="177867" custRadScaleRad="100061" custRadScaleInc="5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D15BD-2060-4FA1-8A9C-4DD2341BE955}" type="pres">
      <dgm:prSet presAssocID="{8BB89997-B693-411E-8AC8-88975A82FC11}" presName="nodeFollowingNodes" presStyleLbl="node1" presStyleIdx="7" presStyleCnt="8" custScaleX="214756" custScaleY="177867" custRadScaleRad="106586" custRadScaleInc="-8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B1DBE6-FBFB-454D-B86E-F9ED03F74E0F}" type="presOf" srcId="{28BC4714-BC4B-4EDF-818E-DDCF94E8C4D2}" destId="{454A34C7-83D9-4EAB-A8DF-65824E48FB1D}" srcOrd="0" destOrd="0" presId="urn:microsoft.com/office/officeart/2005/8/layout/cycle3"/>
    <dgm:cxn modelId="{9E9BA2EE-E775-4581-8D03-71E947EDD87F}" srcId="{CF348F08-689B-47A9-B8B9-C3BD8D10D609}" destId="{8BB89997-B693-411E-8AC8-88975A82FC11}" srcOrd="7" destOrd="0" parTransId="{35F40CB1-48D3-47AF-A3AD-11CF94069259}" sibTransId="{F8C8E6B6-A676-412A-9B48-340BC03CC426}"/>
    <dgm:cxn modelId="{F37B827B-C994-44D5-959F-B2B6330E4417}" type="presOf" srcId="{9AAD4FA6-6545-4C16-9401-4011FAD7181D}" destId="{7572815D-3F6D-47E0-B8F6-65F26C7F3188}" srcOrd="0" destOrd="0" presId="urn:microsoft.com/office/officeart/2005/8/layout/cycle3"/>
    <dgm:cxn modelId="{B5BD9865-AD1E-4B03-8DAE-ACEAD0995D97}" srcId="{CF348F08-689B-47A9-B8B9-C3BD8D10D609}" destId="{28BC4714-BC4B-4EDF-818E-DDCF94E8C4D2}" srcOrd="4" destOrd="0" parTransId="{3D4235D3-4554-46A5-8ED4-2CE53648447E}" sibTransId="{BC5C37D5-C85C-4AE4-B842-FBB1E11E5084}"/>
    <dgm:cxn modelId="{DDF939FD-7A38-42F2-ADE5-A99F36FE2DAE}" type="presOf" srcId="{DE6DE4D6-7F5A-49D6-A1C1-9F04ACB2AE76}" destId="{4BC082AB-50E6-4C79-B5D7-FAA51AD52341}" srcOrd="0" destOrd="0" presId="urn:microsoft.com/office/officeart/2005/8/layout/cycle3"/>
    <dgm:cxn modelId="{2D71570A-412D-4E55-9E9B-98C426D079A6}" srcId="{CF348F08-689B-47A9-B8B9-C3BD8D10D609}" destId="{9AAD4FA6-6545-4C16-9401-4011FAD7181D}" srcOrd="5" destOrd="0" parTransId="{FD804465-F3BE-439C-AADA-1649A8C259B3}" sibTransId="{C4879FF8-D52D-48B8-8C9E-592CC5CF9D5E}"/>
    <dgm:cxn modelId="{723B9736-8FA3-4947-B28F-59F29DA0FD13}" srcId="{CF348F08-689B-47A9-B8B9-C3BD8D10D609}" destId="{EF606130-7069-4E55-B6EA-BE044EA9956F}" srcOrd="3" destOrd="0" parTransId="{D29181CB-1677-4CF1-8CC0-51869C52FFF8}" sibTransId="{4C969E7F-AC8B-45A7-A6AE-C07458784B9A}"/>
    <dgm:cxn modelId="{3EDD73FE-5BE3-4EFC-A8D6-7486CA439E73}" type="presOf" srcId="{E72442D3-ADFD-44EB-BA59-021229FA4853}" destId="{B267EF2C-6B2C-43EB-BE2C-723234181195}" srcOrd="0" destOrd="0" presId="urn:microsoft.com/office/officeart/2005/8/layout/cycle3"/>
    <dgm:cxn modelId="{6B9821A8-BE24-43EE-A6F6-7A531D9D1CBE}" srcId="{CF348F08-689B-47A9-B8B9-C3BD8D10D609}" destId="{90A43F33-DA85-4EC7-81F6-0FA889B48BAB}" srcOrd="1" destOrd="0" parTransId="{8C9245BC-1D4B-4F9D-B88C-A679FE5F1074}" sibTransId="{B5D3A680-D7AA-4313-9404-FEAB7D2EDEFB}"/>
    <dgm:cxn modelId="{8223994A-1C78-4257-BA8A-AF5B1BCDBEFE}" type="presOf" srcId="{8BB89997-B693-411E-8AC8-88975A82FC11}" destId="{302D15BD-2060-4FA1-8A9C-4DD2341BE955}" srcOrd="0" destOrd="0" presId="urn:microsoft.com/office/officeart/2005/8/layout/cycle3"/>
    <dgm:cxn modelId="{B9EC33F0-CABC-4DB5-967E-871AFC335C67}" srcId="{CF348F08-689B-47A9-B8B9-C3BD8D10D609}" destId="{DE6DE4D6-7F5A-49D6-A1C1-9F04ACB2AE76}" srcOrd="2" destOrd="0" parTransId="{AA628576-178C-4F05-A518-0B83CC4A6477}" sibTransId="{08AEA222-418A-4235-A4F4-37F5C2394467}"/>
    <dgm:cxn modelId="{4829CCFA-E9C4-4A53-B340-F46AF676E1E6}" type="presOf" srcId="{90A43F33-DA85-4EC7-81F6-0FA889B48BAB}" destId="{E22A321B-FAD6-4102-A416-57D629847717}" srcOrd="0" destOrd="0" presId="urn:microsoft.com/office/officeart/2005/8/layout/cycle3"/>
    <dgm:cxn modelId="{0E9890A9-CBE3-4B1B-8FC4-2B7A1DFE7002}" type="presOf" srcId="{EF606130-7069-4E55-B6EA-BE044EA9956F}" destId="{53E79FCE-4886-40FF-A5A4-8527FBB40FB8}" srcOrd="0" destOrd="0" presId="urn:microsoft.com/office/officeart/2005/8/layout/cycle3"/>
    <dgm:cxn modelId="{0F237E8A-B74C-48A7-AF77-993F2E74E10A}" srcId="{CF348F08-689B-47A9-B8B9-C3BD8D10D609}" destId="{6C6D42C6-1016-4D79-9C35-3D209D1425D6}" srcOrd="0" destOrd="0" parTransId="{C745451B-3C81-4534-9D51-D75DC0E23AE0}" sibTransId="{987B74FE-8A37-4947-A679-F9D4729E932B}"/>
    <dgm:cxn modelId="{271DD6E6-34E6-48D6-81C9-52F30F88A658}" type="presOf" srcId="{6C6D42C6-1016-4D79-9C35-3D209D1425D6}" destId="{9E287FF4-0275-49E4-8F01-8308229B2601}" srcOrd="0" destOrd="0" presId="urn:microsoft.com/office/officeart/2005/8/layout/cycle3"/>
    <dgm:cxn modelId="{D8BE3982-BCA9-427B-8F9B-FBCEE29E2E35}" type="presOf" srcId="{CF348F08-689B-47A9-B8B9-C3BD8D10D609}" destId="{ACBA9658-8AD9-49D7-89BE-9AB030D3029B}" srcOrd="0" destOrd="0" presId="urn:microsoft.com/office/officeart/2005/8/layout/cycle3"/>
    <dgm:cxn modelId="{56043831-610E-46BD-86FB-7C3B140CE72F}" type="presOf" srcId="{987B74FE-8A37-4947-A679-F9D4729E932B}" destId="{CEE375A8-E21D-4765-8585-23D67DD4D686}" srcOrd="0" destOrd="0" presId="urn:microsoft.com/office/officeart/2005/8/layout/cycle3"/>
    <dgm:cxn modelId="{5BF0717A-E61E-4232-B23A-8228B58D49C7}" srcId="{CF348F08-689B-47A9-B8B9-C3BD8D10D609}" destId="{E72442D3-ADFD-44EB-BA59-021229FA4853}" srcOrd="6" destOrd="0" parTransId="{3541ED57-6F9F-417E-A0D1-AECC51BFB402}" sibTransId="{5376C710-E6C7-4A77-B9FC-7DB1DFC4CEE3}"/>
    <dgm:cxn modelId="{BA30FE8A-930B-4938-86F0-E0BD28956451}" type="presParOf" srcId="{ACBA9658-8AD9-49D7-89BE-9AB030D3029B}" destId="{85A87A61-29C2-45F0-8AFB-DE17EB4713BE}" srcOrd="0" destOrd="0" presId="urn:microsoft.com/office/officeart/2005/8/layout/cycle3"/>
    <dgm:cxn modelId="{7969F3D8-D486-4AF7-9AA0-F27BBC3A01E4}" type="presParOf" srcId="{85A87A61-29C2-45F0-8AFB-DE17EB4713BE}" destId="{9E287FF4-0275-49E4-8F01-8308229B2601}" srcOrd="0" destOrd="0" presId="urn:microsoft.com/office/officeart/2005/8/layout/cycle3"/>
    <dgm:cxn modelId="{676C99DF-B8DE-4453-8937-7C5577BCEC31}" type="presParOf" srcId="{85A87A61-29C2-45F0-8AFB-DE17EB4713BE}" destId="{CEE375A8-E21D-4765-8585-23D67DD4D686}" srcOrd="1" destOrd="0" presId="urn:microsoft.com/office/officeart/2005/8/layout/cycle3"/>
    <dgm:cxn modelId="{646C9A58-4688-4277-9B66-0B656001FD56}" type="presParOf" srcId="{85A87A61-29C2-45F0-8AFB-DE17EB4713BE}" destId="{E22A321B-FAD6-4102-A416-57D629847717}" srcOrd="2" destOrd="0" presId="urn:microsoft.com/office/officeart/2005/8/layout/cycle3"/>
    <dgm:cxn modelId="{A53A213A-C823-4D3F-8574-E94B35387E12}" type="presParOf" srcId="{85A87A61-29C2-45F0-8AFB-DE17EB4713BE}" destId="{4BC082AB-50E6-4C79-B5D7-FAA51AD52341}" srcOrd="3" destOrd="0" presId="urn:microsoft.com/office/officeart/2005/8/layout/cycle3"/>
    <dgm:cxn modelId="{0E1B66D4-CD96-45AA-AA2C-0F15CE8403A1}" type="presParOf" srcId="{85A87A61-29C2-45F0-8AFB-DE17EB4713BE}" destId="{53E79FCE-4886-40FF-A5A4-8527FBB40FB8}" srcOrd="4" destOrd="0" presId="urn:microsoft.com/office/officeart/2005/8/layout/cycle3"/>
    <dgm:cxn modelId="{9A5769AB-C024-4625-97C7-2732A17D19FE}" type="presParOf" srcId="{85A87A61-29C2-45F0-8AFB-DE17EB4713BE}" destId="{454A34C7-83D9-4EAB-A8DF-65824E48FB1D}" srcOrd="5" destOrd="0" presId="urn:microsoft.com/office/officeart/2005/8/layout/cycle3"/>
    <dgm:cxn modelId="{730EF857-CB09-4204-8E44-E0692B9F2271}" type="presParOf" srcId="{85A87A61-29C2-45F0-8AFB-DE17EB4713BE}" destId="{7572815D-3F6D-47E0-B8F6-65F26C7F3188}" srcOrd="6" destOrd="0" presId="urn:microsoft.com/office/officeart/2005/8/layout/cycle3"/>
    <dgm:cxn modelId="{FFC40822-D791-43E2-AEF3-DC42C675F3C1}" type="presParOf" srcId="{85A87A61-29C2-45F0-8AFB-DE17EB4713BE}" destId="{B267EF2C-6B2C-43EB-BE2C-723234181195}" srcOrd="7" destOrd="0" presId="urn:microsoft.com/office/officeart/2005/8/layout/cycle3"/>
    <dgm:cxn modelId="{D911BCCB-89FB-4FA5-8753-B817612874CD}" type="presParOf" srcId="{85A87A61-29C2-45F0-8AFB-DE17EB4713BE}" destId="{302D15BD-2060-4FA1-8A9C-4DD2341BE955}" srcOrd="8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0AE03-B726-4247-AE39-D7605755A428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59E5B-D4CB-4B58-9594-710D67D2F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30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EF3A4-D669-41C8-A5FE-7D97BB434DEC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10754-D54F-4870-B530-E1A8194CC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681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680137" y="4715266"/>
            <a:ext cx="5436283" cy="4464831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3851054" y="9428643"/>
            <a:ext cx="2943672" cy="4937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8F5EE2E-EEF9-4489-B6AC-EA760A4D1B38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786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680137" y="4715266"/>
            <a:ext cx="5436283" cy="4464831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3851054" y="9428643"/>
            <a:ext cx="2943672" cy="4937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8F5EE2E-EEF9-4489-B6AC-EA760A4D1B38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12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748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EC48-BD63-46D9-BDF1-7204F6129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90D9-71B7-4422-9B10-E5D82BF325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56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EC48-BD63-46D9-BDF1-7204F6129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90D9-71B7-4422-9B10-E5D82BF325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54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EC48-BD63-46D9-BDF1-7204F6129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90D9-71B7-4422-9B10-E5D82BF325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98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EC48-BD63-46D9-BDF1-7204F6129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90D9-71B7-4422-9B10-E5D82BF325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26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EC48-BD63-46D9-BDF1-7204F6129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90D9-71B7-4422-9B10-E5D82BF325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05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EC48-BD63-46D9-BDF1-7204F6129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90D9-71B7-4422-9B10-E5D82BF325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6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EC48-BD63-46D9-BDF1-7204F6129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90D9-71B7-4422-9B10-E5D82BF325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37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EC48-BD63-46D9-BDF1-7204F6129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90D9-71B7-4422-9B10-E5D82BF325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4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EC48-BD63-46D9-BDF1-7204F6129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90D9-71B7-4422-9B10-E5D82BF325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83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EC48-BD63-46D9-BDF1-7204F6129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90D9-71B7-4422-9B10-E5D82BF325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58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EC48-BD63-46D9-BDF1-7204F6129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90D9-71B7-4422-9B10-E5D82BF325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83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 userDrawn="1"/>
        </p:nvSpPr>
        <p:spPr>
          <a:xfrm>
            <a:off x="274255" y="194907"/>
            <a:ext cx="11643491" cy="6468193"/>
          </a:xfrm>
          <a:prstGeom prst="roundRect">
            <a:avLst>
              <a:gd name="adj" fmla="val 1377"/>
            </a:avLst>
          </a:prstGeom>
          <a:solidFill>
            <a:schemeClr val="bg1"/>
          </a:solidFill>
          <a:ln w="3175">
            <a:solidFill>
              <a:schemeClr val="accent6">
                <a:lumMod val="75000"/>
                <a:alpha val="39000"/>
              </a:schemeClr>
            </a:solidFill>
          </a:ln>
          <a:effectLst>
            <a:outerShdw blurRad="63500" sx="102000" sy="102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416730" y="294558"/>
            <a:ext cx="11269085" cy="576067"/>
            <a:chOff x="131572" y="213830"/>
            <a:chExt cx="8451814" cy="843482"/>
          </a:xfrm>
        </p:grpSpPr>
        <p:sp>
          <p:nvSpPr>
            <p:cNvPr id="21" name="Прямоугольник с двумя скругленными соседними углами 20"/>
            <p:cNvSpPr/>
            <p:nvPr/>
          </p:nvSpPr>
          <p:spPr>
            <a:xfrm rot="16200000" flipH="1">
              <a:off x="-121232" y="466636"/>
              <a:ext cx="843479" cy="3378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498019" y="213830"/>
              <a:ext cx="8085367" cy="84348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75000">
                  <a:schemeClr val="accent6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sp>
        <p:nvSpPr>
          <p:cNvPr id="1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256790" y="6350001"/>
            <a:ext cx="701829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05330" y="308274"/>
            <a:ext cx="10143676" cy="543299"/>
          </a:xfrm>
        </p:spPr>
        <p:txBody>
          <a:bodyPr/>
          <a:lstStyle>
            <a:lvl1pPr algn="l">
              <a:lnSpc>
                <a:spcPts val="2000"/>
              </a:lnSpc>
              <a:defRPr lang="ru-RU" sz="2000" kern="12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Tahoma" pitchFamily="34" charset="0"/>
                <a:cs typeface="Calibri Light" panose="020F03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008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9EC48-BD63-46D9-BDF1-7204F6129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190D9-71B7-4422-9B10-E5D82BF325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8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5.gif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600" y="404664"/>
            <a:ext cx="7931224" cy="1143000"/>
          </a:xfrm>
        </p:spPr>
        <p:txBody>
          <a:bodyPr>
            <a:noAutofit/>
          </a:bodyPr>
          <a:lstStyle/>
          <a:p>
            <a:r>
              <a:rPr lang="ru-RU" sz="3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бюджетирование (ИБ)</a:t>
            </a:r>
            <a:endParaRPr lang="ru-RU" sz="37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7806" y="1772816"/>
            <a:ext cx="8950194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понятие, применяемое в российской практики для обозначения совокупности практик вовлечения граждан в бюджетный процесс, а также сферы государственного регулирования участия населения в определении и выборе проектов, финансируемых за счет расходов бюджета, и последующем контроле за реализацией отобранных проектов </a:t>
            </a:r>
            <a:endParaRPr lang="ru-RU" i="1" dirty="0"/>
          </a:p>
        </p:txBody>
      </p:sp>
      <p:pic>
        <p:nvPicPr>
          <p:cNvPr id="5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4666806"/>
            <a:ext cx="1657398" cy="197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592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94" y="1229497"/>
            <a:ext cx="775365" cy="76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27279" y="2047233"/>
            <a:ext cx="2611280" cy="1675230"/>
          </a:xfrm>
          <a:prstGeom prst="rect">
            <a:avLst/>
          </a:prstGeom>
          <a:effectLst>
            <a:glow rad="101600">
              <a:schemeClr val="accent1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предприятий, организаций и учреждений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11825" y="1153738"/>
            <a:ext cx="3415455" cy="87726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МО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49504" y="2047233"/>
            <a:ext cx="2552396" cy="1675230"/>
          </a:xfrm>
          <a:prstGeom prst="rect">
            <a:avLst/>
          </a:prstGeom>
          <a:effectLst>
            <a:glow rad="101600">
              <a:schemeClr val="accent1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Товарищество собственников жилья, жильцы многоквартирных домов</a:t>
            </a:r>
          </a:p>
          <a:p>
            <a:pPr algn="ctr"/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582" y="1214730"/>
            <a:ext cx="799228" cy="79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341" y="1203069"/>
            <a:ext cx="802052" cy="79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486" y="1229749"/>
            <a:ext cx="738197" cy="73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892555" y="5474652"/>
            <a:ext cx="2194066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в местных СМИ, ТВ- передачи, стенды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 rot="3813600">
            <a:off x="4557996" y="2375210"/>
            <a:ext cx="766846" cy="2025781"/>
          </a:xfrm>
          <a:prstGeom prst="curvedLeftArrow">
            <a:avLst/>
          </a:prstGeom>
          <a:ln/>
          <a:effectLst>
            <a:glow rad="101600">
              <a:schemeClr val="accent1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76" y="1250120"/>
            <a:ext cx="673528" cy="6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Выгнутая влево стрелка 13"/>
          <p:cNvSpPr/>
          <p:nvPr/>
        </p:nvSpPr>
        <p:spPr>
          <a:xfrm rot="17577551">
            <a:off x="6879505" y="2343455"/>
            <a:ext cx="796460" cy="2098815"/>
          </a:xfrm>
          <a:prstGeom prst="curvedRightArrow">
            <a:avLst/>
          </a:prstGeom>
          <a:ln/>
          <a:effectLst>
            <a:glow rad="114300">
              <a:schemeClr val="accent1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22196" y="2380232"/>
            <a:ext cx="2688299" cy="155245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Микрорайоны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5853248" y="1997333"/>
            <a:ext cx="646176" cy="36004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986544">
            <a:off x="5096852" y="4375994"/>
            <a:ext cx="354996" cy="748241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20643527">
            <a:off x="6955541" y="4396721"/>
            <a:ext cx="378811" cy="69512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9147280">
            <a:off x="7738312" y="3916717"/>
            <a:ext cx="316745" cy="974293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03047" y="4306688"/>
            <a:ext cx="2083413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Опросы и анкетирование населения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93646" y="5636677"/>
            <a:ext cx="1910326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99972" y="5451608"/>
            <a:ext cx="190778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детских конкурсов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49504" y="4375993"/>
            <a:ext cx="2228784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собрания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05391" y="5636677"/>
            <a:ext cx="1872614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местной администрации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 rot="1795441">
            <a:off x="4463354" y="3972551"/>
            <a:ext cx="287460" cy="914412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Левая фигурная скобка 25"/>
          <p:cNvSpPr/>
          <p:nvPr/>
        </p:nvSpPr>
        <p:spPr>
          <a:xfrm rot="16200000">
            <a:off x="5914828" y="1071150"/>
            <a:ext cx="482580" cy="6195487"/>
          </a:xfrm>
          <a:prstGeom prst="leftBrace">
            <a:avLst/>
          </a:prstGeom>
          <a:ln w="53975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052" y="1244949"/>
            <a:ext cx="738197" cy="73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890942" y="258050"/>
            <a:ext cx="5725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Работа с населением </a:t>
            </a:r>
          </a:p>
        </p:txBody>
      </p:sp>
    </p:spTree>
    <p:extLst>
      <p:ext uri="{BB962C8B-B14F-4D97-AF65-F5344CB8AC3E}">
        <p14:creationId xmlns:p14="http://schemas.microsoft.com/office/powerpoint/2010/main" val="2914983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3"/>
          <p:cNvSpPr/>
          <p:nvPr/>
        </p:nvSpPr>
        <p:spPr>
          <a:xfrm>
            <a:off x="2413710" y="612625"/>
            <a:ext cx="7768858" cy="3428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Схема реализации ППМИ</a:t>
            </a:r>
          </a:p>
        </p:txBody>
      </p:sp>
      <p:sp>
        <p:nvSpPr>
          <p:cNvPr id="72" name="CustomShape 4"/>
          <p:cNvSpPr/>
          <p:nvPr/>
        </p:nvSpPr>
        <p:spPr>
          <a:xfrm>
            <a:off x="9940304" y="5669021"/>
            <a:ext cx="324154" cy="1642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044"/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2155233" y="4653317"/>
            <a:ext cx="2401407" cy="4407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just"/>
            <a:r>
              <a:rPr lang="ru-RU" sz="21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силия</a:t>
            </a:r>
            <a:r>
              <a:rPr lang="ru-RU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оно готово для этого затратить</a:t>
            </a:r>
            <a:endParaRPr lang="ru-RU" sz="21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05924" y="2061470"/>
            <a:ext cx="161924" cy="32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0147" tIns="40074" rIns="80147" bIns="40074" numCol="1" anchor="ctr" anchorCtr="0" compatLnSpc="1">
            <a:prstTxWarp prst="textNoShape">
              <a:avLst/>
            </a:prstTxWarp>
            <a:spAutoFit/>
          </a:bodyPr>
          <a:lstStyle/>
          <a:p>
            <a:pPr defTabSz="801472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696890" y="2150977"/>
            <a:ext cx="3091866" cy="106982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0" rIns="36000" bIns="40074" rtlCol="0" anchor="ctr"/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Выбранный проект (детская или спортивная площадка, тротуар и т.д.)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1595" y="2345063"/>
            <a:ext cx="1802886" cy="511818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83872" y="2382867"/>
            <a:ext cx="2836918" cy="427179"/>
          </a:xfrm>
          <a:prstGeom prst="rect">
            <a:avLst/>
          </a:prstGeom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МО</a:t>
            </a:r>
          </a:p>
        </p:txBody>
      </p:sp>
      <p:sp>
        <p:nvSpPr>
          <p:cNvPr id="8" name="Овал 7"/>
          <p:cNvSpPr/>
          <p:nvPr/>
        </p:nvSpPr>
        <p:spPr>
          <a:xfrm>
            <a:off x="5066650" y="3538939"/>
            <a:ext cx="2462981" cy="68214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КОНКУРС 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представленных проектов</a:t>
            </a:r>
          </a:p>
        </p:txBody>
      </p:sp>
      <p:sp>
        <p:nvSpPr>
          <p:cNvPr id="9" name="Овал 8"/>
          <p:cNvSpPr/>
          <p:nvPr/>
        </p:nvSpPr>
        <p:spPr>
          <a:xfrm>
            <a:off x="5066650" y="4837796"/>
            <a:ext cx="2462981" cy="92308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Реализация 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и торжественное открытие до конца года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674332" y="2920012"/>
            <a:ext cx="2837587" cy="1184896"/>
          </a:xfrm>
          <a:prstGeom prst="wedgeRoundRectCallout">
            <a:avLst>
              <a:gd name="adj1" fmla="val 77177"/>
              <a:gd name="adj2" fmla="val -32431"/>
              <a:gd name="adj3" fmla="val 16667"/>
            </a:avLst>
          </a:prstGeom>
          <a:solidFill>
            <a:srgbClr val="FEE9E8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47" tIns="40074" rIns="80147" bIns="40074" rtlCol="0" anchor="ctr"/>
          <a:lstStyle/>
          <a:p>
            <a:pPr marL="250460" indent="-250460">
              <a:buFontTx/>
              <a:buChar char="-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Инициативы;</a:t>
            </a:r>
          </a:p>
          <a:p>
            <a:pPr marL="250460" indent="-250460">
              <a:buFontTx/>
              <a:buChar char="-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приоритета на собрании;</a:t>
            </a:r>
          </a:p>
          <a:p>
            <a:pPr marL="250460" indent="-250460">
              <a:buFontTx/>
              <a:buChar char="-"/>
            </a:pP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не менее 5%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674331" y="4574667"/>
            <a:ext cx="3055950" cy="1404035"/>
          </a:xfrm>
          <a:prstGeom prst="wedgeRoundRectCallout">
            <a:avLst>
              <a:gd name="adj1" fmla="val 63951"/>
              <a:gd name="adj2" fmla="val 10732"/>
              <a:gd name="adj3" fmla="val 16667"/>
            </a:avLst>
          </a:prstGeom>
          <a:solidFill>
            <a:srgbClr val="FEE9E8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47" tIns="40074" rIns="80147" bIns="40074" rtlCol="0" anchor="ctr"/>
          <a:lstStyle/>
          <a:p>
            <a:pPr marL="250460" indent="-250460">
              <a:buFontTx/>
              <a:buChar char="-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средств;</a:t>
            </a:r>
          </a:p>
          <a:p>
            <a:pPr marL="250460" indent="-250460">
              <a:buFontTx/>
              <a:buChar char="-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реализации </a:t>
            </a:r>
          </a:p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(субботники);</a:t>
            </a:r>
          </a:p>
          <a:p>
            <a:pPr marL="250460" indent="-250460">
              <a:buFontTx/>
              <a:buChar char="-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 работ;</a:t>
            </a:r>
          </a:p>
          <a:p>
            <a:pPr marL="250460" indent="-250460">
              <a:buFontTx/>
              <a:buChar char="-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работ вместе с администрацией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7815623" y="2837969"/>
            <a:ext cx="2731799" cy="1322852"/>
          </a:xfrm>
          <a:prstGeom prst="wedgeRoundRectCallout">
            <a:avLst>
              <a:gd name="adj1" fmla="val -78117"/>
              <a:gd name="adj2" fmla="val -27282"/>
              <a:gd name="adj3" fmla="val 16667"/>
            </a:avLst>
          </a:prstGeom>
          <a:solidFill>
            <a:srgbClr val="FEE9E8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40074" rIns="36000" bIns="40074" rtlCol="0" anchor="ctr"/>
          <a:lstStyle/>
          <a:p>
            <a:pPr marL="250460" indent="-250460">
              <a:buFontTx/>
              <a:buChar char="-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инициатив</a:t>
            </a:r>
          </a:p>
          <a:p>
            <a:pPr marL="250460" indent="-250460">
              <a:buFontTx/>
              <a:buChar char="-"/>
            </a:pP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менее 10%</a:t>
            </a:r>
          </a:p>
          <a:p>
            <a:pPr marL="250460" indent="-250460">
              <a:buFontTx/>
              <a:buChar char="-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проекта, сметы и конкурсной заявки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7889724" y="4737786"/>
            <a:ext cx="2494458" cy="1077794"/>
          </a:xfrm>
          <a:prstGeom prst="wedgeRoundRectCallout">
            <a:avLst>
              <a:gd name="adj1" fmla="val -67968"/>
              <a:gd name="adj2" fmla="val -13991"/>
              <a:gd name="adj3" fmla="val 16667"/>
            </a:avLst>
          </a:prstGeom>
          <a:solidFill>
            <a:srgbClr val="FEE9E8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47" tIns="40074" rIns="80147" bIns="40074" rtlCol="0" anchor="ctr"/>
          <a:lstStyle/>
          <a:p>
            <a:pPr marL="250460" indent="-250460">
              <a:buFontTx/>
              <a:buChar char="-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подрядных организаций;</a:t>
            </a:r>
          </a:p>
          <a:p>
            <a:pPr marL="250460" indent="-250460">
              <a:buFontTx/>
              <a:buChar char="-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 и приемка работ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85849" y="4160822"/>
            <a:ext cx="5222476" cy="357930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Основа конкурса – оценка активности населения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6090933" y="3220488"/>
            <a:ext cx="414412" cy="30351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>
              <a:solidFill>
                <a:srgbClr val="004B57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6090933" y="4499736"/>
            <a:ext cx="414412" cy="28538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pic>
        <p:nvPicPr>
          <p:cNvPr id="32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28" y="1251381"/>
            <a:ext cx="2391644" cy="158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729" y="1905475"/>
            <a:ext cx="418773" cy="53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555" y="1811154"/>
            <a:ext cx="390088" cy="5903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510" y="1811153"/>
            <a:ext cx="395021" cy="6538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444" y="1913125"/>
            <a:ext cx="431806" cy="5518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305" y="1905476"/>
            <a:ext cx="436339" cy="53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847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1832149" y="5702560"/>
            <a:ext cx="3501047" cy="1439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044"/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CustomShape 3"/>
          <p:cNvSpPr/>
          <p:nvPr/>
        </p:nvSpPr>
        <p:spPr>
          <a:xfrm>
            <a:off x="2398615" y="424137"/>
            <a:ext cx="7482428" cy="440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044" algn="ctr"/>
            <a:r>
              <a:rPr lang="ru-RU" sz="4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Ожидаемые результаты </a:t>
            </a:r>
          </a:p>
        </p:txBody>
      </p:sp>
      <p:pic>
        <p:nvPicPr>
          <p:cNvPr id="71" name="Picture 4"/>
          <p:cNvPicPr/>
          <p:nvPr/>
        </p:nvPicPr>
        <p:blipFill>
          <a:blip r:embed="rId3"/>
          <a:stretch/>
        </p:blipFill>
        <p:spPr>
          <a:xfrm>
            <a:off x="2599293" y="1513763"/>
            <a:ext cx="7081072" cy="206503"/>
          </a:xfrm>
          <a:prstGeom prst="rect">
            <a:avLst/>
          </a:prstGeom>
          <a:ln>
            <a:noFill/>
          </a:ln>
        </p:spPr>
      </p:pic>
      <p:sp>
        <p:nvSpPr>
          <p:cNvPr id="72" name="CustomShape 4"/>
          <p:cNvSpPr/>
          <p:nvPr/>
        </p:nvSpPr>
        <p:spPr>
          <a:xfrm>
            <a:off x="9940304" y="5669021"/>
            <a:ext cx="324154" cy="1642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044"/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CustomShape 1"/>
          <p:cNvSpPr/>
          <p:nvPr/>
        </p:nvSpPr>
        <p:spPr>
          <a:xfrm>
            <a:off x="1731379" y="5669020"/>
            <a:ext cx="4414963" cy="1775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044"/>
            <a:r>
              <a:rPr lang="ru-RU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АДМИНИСТРАЦИЯ ГУБЕРНАТОРА НОВГОРОДСКОЙ ОБЛАСТИ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708166639"/>
              </p:ext>
            </p:extLst>
          </p:nvPr>
        </p:nvGraphicFramePr>
        <p:xfrm>
          <a:off x="1405557" y="1160748"/>
          <a:ext cx="9468544" cy="5220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Овал 15"/>
          <p:cNvSpPr/>
          <p:nvPr/>
        </p:nvSpPr>
        <p:spPr>
          <a:xfrm>
            <a:off x="1919537" y="2100680"/>
            <a:ext cx="580601" cy="39221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457200"/>
            <a:r>
              <a:rPr lang="ru-RU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7" name="Овал 16"/>
          <p:cNvSpPr/>
          <p:nvPr/>
        </p:nvSpPr>
        <p:spPr>
          <a:xfrm>
            <a:off x="1579725" y="3524864"/>
            <a:ext cx="622060" cy="4056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0147" tIns="40074" rIns="80147" bIns="4007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Овал 17"/>
          <p:cNvSpPr/>
          <p:nvPr/>
        </p:nvSpPr>
        <p:spPr>
          <a:xfrm>
            <a:off x="1919536" y="5082640"/>
            <a:ext cx="622060" cy="37974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0147" tIns="40074" rIns="80147" bIns="4007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1" name="Овал 20"/>
          <p:cNvSpPr/>
          <p:nvPr/>
        </p:nvSpPr>
        <p:spPr>
          <a:xfrm>
            <a:off x="10073712" y="3429000"/>
            <a:ext cx="369779" cy="2941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0147" tIns="40074" rIns="80147" bIns="4007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4" name="Овал 13"/>
          <p:cNvSpPr/>
          <p:nvPr/>
        </p:nvSpPr>
        <p:spPr>
          <a:xfrm>
            <a:off x="9636540" y="2013457"/>
            <a:ext cx="622060" cy="4056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0147" tIns="40074" rIns="80147" bIns="4007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5" name="Овал 14"/>
          <p:cNvSpPr/>
          <p:nvPr/>
        </p:nvSpPr>
        <p:spPr>
          <a:xfrm>
            <a:off x="10013902" y="3373222"/>
            <a:ext cx="622060" cy="4056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0147" tIns="40074" rIns="80147" bIns="4007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2" name="Овал 21"/>
          <p:cNvSpPr/>
          <p:nvPr/>
        </p:nvSpPr>
        <p:spPr>
          <a:xfrm>
            <a:off x="9636540" y="5056724"/>
            <a:ext cx="622060" cy="4056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0147" tIns="40074" rIns="80147" bIns="4007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92753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76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черты практик ИБ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043608"/>
            <a:ext cx="8229600" cy="51937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возобновляемые практики улучшения общественной инфраструктуры поселений, основанные на проектах с участием граждан в: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Выдвижении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(собрания, сходы, голосование)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Обсуждении</a:t>
            </a:r>
          </a:p>
          <a:p>
            <a:pPr marL="0" indent="0">
              <a:buNone/>
            </a:pP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Выборе на основе конкурсного отбора </a:t>
            </a:r>
          </a:p>
          <a:p>
            <a:pPr marL="0" indent="0">
              <a:buNone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(поддержка проекта населением, финансовый вклад населения, бизнеса и т.д.)</a:t>
            </a:r>
          </a:p>
          <a:p>
            <a:pPr marL="0" indent="0">
              <a:buNone/>
            </a:pPr>
            <a:endParaRPr lang="ru-RU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проектов</a:t>
            </a:r>
          </a:p>
          <a:p>
            <a:pPr marL="0" indent="0">
              <a:buNone/>
            </a:pP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Общественном контроле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Публичный, открытый характер мероприятий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8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307" y="25517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нужно ИБ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000307" y="1556792"/>
            <a:ext cx="8229600" cy="41764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как способ решения острых проблем граждан</a:t>
            </a:r>
          </a:p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«иная форма» местного самоуправления</a:t>
            </a:r>
          </a:p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повышения эффективности бюджетных расходов, изменения городской среды</a:t>
            </a:r>
          </a:p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эффективного обращения граждан с властью и власти с гражданами</a:t>
            </a:r>
          </a:p>
        </p:txBody>
      </p:sp>
      <p:pic>
        <p:nvPicPr>
          <p:cNvPr id="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4581526"/>
            <a:ext cx="17081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93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9909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ППНИ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049149"/>
              </p:ext>
            </p:extLst>
          </p:nvPr>
        </p:nvGraphicFramePr>
        <p:xfrm>
          <a:off x="1981200" y="899592"/>
          <a:ext cx="5050904" cy="5841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38394615"/>
              </p:ext>
            </p:extLst>
          </p:nvPr>
        </p:nvGraphicFramePr>
        <p:xfrm>
          <a:off x="6456040" y="548680"/>
          <a:ext cx="3763469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53041403"/>
              </p:ext>
            </p:extLst>
          </p:nvPr>
        </p:nvGraphicFramePr>
        <p:xfrm>
          <a:off x="5761503" y="2790211"/>
          <a:ext cx="4320480" cy="343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Блок-схема: процесс 6"/>
          <p:cNvSpPr/>
          <p:nvPr/>
        </p:nvSpPr>
        <p:spPr>
          <a:xfrm>
            <a:off x="6187120" y="5022460"/>
            <a:ext cx="1827494" cy="1718909"/>
          </a:xfrm>
          <a:prstGeom prst="flowChartProcess">
            <a:avLst/>
          </a:prstGeom>
          <a:blipFill rotWithShape="0">
            <a:blip r:embed="rId17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Выноска 1 7"/>
          <p:cNvSpPr/>
          <p:nvPr/>
        </p:nvSpPr>
        <p:spPr>
          <a:xfrm>
            <a:off x="9192344" y="3068961"/>
            <a:ext cx="1368152" cy="427407"/>
          </a:xfrm>
          <a:prstGeom prst="borderCallout1">
            <a:avLst>
              <a:gd name="adj1" fmla="val 58165"/>
              <a:gd name="adj2" fmla="val 397"/>
              <a:gd name="adj3" fmla="val 323835"/>
              <a:gd name="adj4" fmla="val -955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Реализация</a:t>
            </a:r>
          </a:p>
        </p:txBody>
      </p:sp>
      <p:sp>
        <p:nvSpPr>
          <p:cNvPr id="9" name="Выноска 1 8"/>
          <p:cNvSpPr/>
          <p:nvPr/>
        </p:nvSpPr>
        <p:spPr>
          <a:xfrm>
            <a:off x="9336360" y="1916832"/>
            <a:ext cx="1224136" cy="360040"/>
          </a:xfrm>
          <a:prstGeom prst="borderCallout1">
            <a:avLst>
              <a:gd name="adj1" fmla="val 50194"/>
              <a:gd name="adj2" fmla="val 915"/>
              <a:gd name="adj3" fmla="val 112500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Конкурс</a:t>
            </a:r>
          </a:p>
        </p:txBody>
      </p:sp>
    </p:spTree>
    <p:extLst>
      <p:ext uri="{BB962C8B-B14F-4D97-AF65-F5344CB8AC3E}">
        <p14:creationId xmlns:p14="http://schemas.microsoft.com/office/powerpoint/2010/main" val="2750705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616" y="274638"/>
            <a:ext cx="7571184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 дает власти поддержка данных проектов?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8801" y="1797529"/>
            <a:ext cx="8579297" cy="65244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с помощью инициативного бюджетирования решаются наиболее злободневные проблемы, вызывающие социальную напряженность.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981201" y="2564905"/>
            <a:ext cx="8579297" cy="11092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инициируется участие граждан в решении проблем местного значения через работу в бюджетных комиссиях, проектных командах, голосование при определении приоритетов расходования бюджетных средств и т. д.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998741" y="3789040"/>
            <a:ext cx="8561757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В-третьих, обеспечивается софинансирование гражданами и бизнесом отобранных для реализации проектов.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996401" y="4552042"/>
            <a:ext cx="8564096" cy="89318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В-четвертых, население, сопричастное к реализации отобранного проекта, осуществляет общественный контроль за его реализацией, последующей эксплуатацией и сохранностью построенных объектов.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8089" y="5560153"/>
            <a:ext cx="3093505" cy="1248326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8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7" y="5699545"/>
            <a:ext cx="3094037" cy="110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27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149653"/>
              </p:ext>
            </p:extLst>
          </p:nvPr>
        </p:nvGraphicFramePr>
        <p:xfrm>
          <a:off x="1953127" y="1196752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5" y="836712"/>
            <a:ext cx="2608263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283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1703513" y="1052736"/>
            <a:ext cx="8856985" cy="4946650"/>
            <a:chOff x="107503" y="920889"/>
            <a:chExt cx="8520463" cy="4946650"/>
          </a:xfrm>
        </p:grpSpPr>
        <p:sp>
          <p:nvSpPr>
            <p:cNvPr id="11" name="Полилиния 10"/>
            <p:cNvSpPr/>
            <p:nvPr/>
          </p:nvSpPr>
          <p:spPr>
            <a:xfrm>
              <a:off x="107504" y="920889"/>
              <a:ext cx="8520462" cy="491888"/>
            </a:xfrm>
            <a:custGeom>
              <a:avLst/>
              <a:gdLst>
                <a:gd name="connsiteX0" fmla="*/ 0 w 1337659"/>
                <a:gd name="connsiteY0" fmla="*/ 66883 h 668829"/>
                <a:gd name="connsiteX1" fmla="*/ 66883 w 1337659"/>
                <a:gd name="connsiteY1" fmla="*/ 0 h 668829"/>
                <a:gd name="connsiteX2" fmla="*/ 1270776 w 1337659"/>
                <a:gd name="connsiteY2" fmla="*/ 0 h 668829"/>
                <a:gd name="connsiteX3" fmla="*/ 1337659 w 1337659"/>
                <a:gd name="connsiteY3" fmla="*/ 66883 h 668829"/>
                <a:gd name="connsiteX4" fmla="*/ 1337659 w 1337659"/>
                <a:gd name="connsiteY4" fmla="*/ 601946 h 668829"/>
                <a:gd name="connsiteX5" fmla="*/ 1270776 w 1337659"/>
                <a:gd name="connsiteY5" fmla="*/ 668829 h 668829"/>
                <a:gd name="connsiteX6" fmla="*/ 66883 w 1337659"/>
                <a:gd name="connsiteY6" fmla="*/ 668829 h 668829"/>
                <a:gd name="connsiteX7" fmla="*/ 0 w 1337659"/>
                <a:gd name="connsiteY7" fmla="*/ 601946 h 668829"/>
                <a:gd name="connsiteX8" fmla="*/ 0 w 1337659"/>
                <a:gd name="connsiteY8" fmla="*/ 66883 h 66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659" h="668829">
                  <a:moveTo>
                    <a:pt x="0" y="66883"/>
                  </a:moveTo>
                  <a:cubicBezTo>
                    <a:pt x="0" y="29945"/>
                    <a:pt x="29945" y="0"/>
                    <a:pt x="66883" y="0"/>
                  </a:cubicBezTo>
                  <a:lnTo>
                    <a:pt x="1270776" y="0"/>
                  </a:lnTo>
                  <a:cubicBezTo>
                    <a:pt x="1307714" y="0"/>
                    <a:pt x="1337659" y="29945"/>
                    <a:pt x="1337659" y="66883"/>
                  </a:cubicBezTo>
                  <a:lnTo>
                    <a:pt x="1337659" y="601946"/>
                  </a:lnTo>
                  <a:cubicBezTo>
                    <a:pt x="1337659" y="638884"/>
                    <a:pt x="1307714" y="668829"/>
                    <a:pt x="1270776" y="668829"/>
                  </a:cubicBezTo>
                  <a:lnTo>
                    <a:pt x="66883" y="668829"/>
                  </a:lnTo>
                  <a:cubicBezTo>
                    <a:pt x="29945" y="668829"/>
                    <a:pt x="0" y="638884"/>
                    <a:pt x="0" y="601946"/>
                  </a:cubicBezTo>
                  <a:lnTo>
                    <a:pt x="0" y="66883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7689" tIns="44989" rIns="57689" bIns="44989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 это работает?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07504" y="1484785"/>
              <a:ext cx="8520461" cy="576064"/>
            </a:xfrm>
            <a:custGeom>
              <a:avLst/>
              <a:gdLst>
                <a:gd name="connsiteX0" fmla="*/ 0 w 1070127"/>
                <a:gd name="connsiteY0" fmla="*/ 66883 h 668829"/>
                <a:gd name="connsiteX1" fmla="*/ 66883 w 1070127"/>
                <a:gd name="connsiteY1" fmla="*/ 0 h 668829"/>
                <a:gd name="connsiteX2" fmla="*/ 1003244 w 1070127"/>
                <a:gd name="connsiteY2" fmla="*/ 0 h 668829"/>
                <a:gd name="connsiteX3" fmla="*/ 1070127 w 1070127"/>
                <a:gd name="connsiteY3" fmla="*/ 66883 h 668829"/>
                <a:gd name="connsiteX4" fmla="*/ 1070127 w 1070127"/>
                <a:gd name="connsiteY4" fmla="*/ 601946 h 668829"/>
                <a:gd name="connsiteX5" fmla="*/ 1003244 w 1070127"/>
                <a:gd name="connsiteY5" fmla="*/ 668829 h 668829"/>
                <a:gd name="connsiteX6" fmla="*/ 66883 w 1070127"/>
                <a:gd name="connsiteY6" fmla="*/ 668829 h 668829"/>
                <a:gd name="connsiteX7" fmla="*/ 0 w 1070127"/>
                <a:gd name="connsiteY7" fmla="*/ 601946 h 668829"/>
                <a:gd name="connsiteX8" fmla="*/ 0 w 1070127"/>
                <a:gd name="connsiteY8" fmla="*/ 66883 h 66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0127" h="668829">
                  <a:moveTo>
                    <a:pt x="0" y="66883"/>
                  </a:moveTo>
                  <a:cubicBezTo>
                    <a:pt x="0" y="29945"/>
                    <a:pt x="29945" y="0"/>
                    <a:pt x="66883" y="0"/>
                  </a:cubicBezTo>
                  <a:lnTo>
                    <a:pt x="1003244" y="0"/>
                  </a:lnTo>
                  <a:cubicBezTo>
                    <a:pt x="1040182" y="0"/>
                    <a:pt x="1070127" y="29945"/>
                    <a:pt x="1070127" y="66883"/>
                  </a:cubicBezTo>
                  <a:lnTo>
                    <a:pt x="1070127" y="601946"/>
                  </a:lnTo>
                  <a:cubicBezTo>
                    <a:pt x="1070127" y="638884"/>
                    <a:pt x="1040182" y="668829"/>
                    <a:pt x="1003244" y="668829"/>
                  </a:cubicBezTo>
                  <a:lnTo>
                    <a:pt x="66883" y="668829"/>
                  </a:lnTo>
                  <a:cubicBezTo>
                    <a:pt x="29945" y="668829"/>
                    <a:pt x="0" y="638884"/>
                    <a:pt x="0" y="601946"/>
                  </a:cubicBezTo>
                  <a:lnTo>
                    <a:pt x="0" y="66883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32924" tIns="28479" rIns="32924" bIns="28479" numCol="1" spcCol="1270" anchor="ctr" anchorCtr="0">
              <a:noAutofit/>
            </a:bodyPr>
            <a:lstStyle/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Необходимо провести собрания инициативных групп населения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07504" y="2132857"/>
              <a:ext cx="8520461" cy="1008111"/>
            </a:xfrm>
            <a:custGeom>
              <a:avLst/>
              <a:gdLst>
                <a:gd name="connsiteX0" fmla="*/ 0 w 1070127"/>
                <a:gd name="connsiteY0" fmla="*/ 66883 h 668829"/>
                <a:gd name="connsiteX1" fmla="*/ 66883 w 1070127"/>
                <a:gd name="connsiteY1" fmla="*/ 0 h 668829"/>
                <a:gd name="connsiteX2" fmla="*/ 1003244 w 1070127"/>
                <a:gd name="connsiteY2" fmla="*/ 0 h 668829"/>
                <a:gd name="connsiteX3" fmla="*/ 1070127 w 1070127"/>
                <a:gd name="connsiteY3" fmla="*/ 66883 h 668829"/>
                <a:gd name="connsiteX4" fmla="*/ 1070127 w 1070127"/>
                <a:gd name="connsiteY4" fmla="*/ 601946 h 668829"/>
                <a:gd name="connsiteX5" fmla="*/ 1003244 w 1070127"/>
                <a:gd name="connsiteY5" fmla="*/ 668829 h 668829"/>
                <a:gd name="connsiteX6" fmla="*/ 66883 w 1070127"/>
                <a:gd name="connsiteY6" fmla="*/ 668829 h 668829"/>
                <a:gd name="connsiteX7" fmla="*/ 0 w 1070127"/>
                <a:gd name="connsiteY7" fmla="*/ 601946 h 668829"/>
                <a:gd name="connsiteX8" fmla="*/ 0 w 1070127"/>
                <a:gd name="connsiteY8" fmla="*/ 66883 h 66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0127" h="668829">
                  <a:moveTo>
                    <a:pt x="0" y="66883"/>
                  </a:moveTo>
                  <a:cubicBezTo>
                    <a:pt x="0" y="29945"/>
                    <a:pt x="29945" y="0"/>
                    <a:pt x="66883" y="0"/>
                  </a:cubicBezTo>
                  <a:lnTo>
                    <a:pt x="1003244" y="0"/>
                  </a:lnTo>
                  <a:cubicBezTo>
                    <a:pt x="1040182" y="0"/>
                    <a:pt x="1070127" y="29945"/>
                    <a:pt x="1070127" y="66883"/>
                  </a:cubicBezTo>
                  <a:lnTo>
                    <a:pt x="1070127" y="601946"/>
                  </a:lnTo>
                  <a:cubicBezTo>
                    <a:pt x="1070127" y="638884"/>
                    <a:pt x="1040182" y="668829"/>
                    <a:pt x="1003244" y="668829"/>
                  </a:cubicBezTo>
                  <a:lnTo>
                    <a:pt x="66883" y="668829"/>
                  </a:lnTo>
                  <a:cubicBezTo>
                    <a:pt x="29945" y="668829"/>
                    <a:pt x="0" y="638884"/>
                    <a:pt x="0" y="601946"/>
                  </a:cubicBezTo>
                  <a:lnTo>
                    <a:pt x="0" y="66883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32924" tIns="28479" rIns="32924" bIns="28479" numCol="1" spcCol="1270" anchor="ctr" anchorCtr="0">
              <a:noAutofit/>
            </a:bodyPr>
            <a:lstStyle/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Решить вопрос - какой проект общественной инфраструктуры они считают приоритетным, и договориться о софинансировании</a:t>
              </a: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07504" y="3226702"/>
              <a:ext cx="8520461" cy="641378"/>
            </a:xfrm>
            <a:custGeom>
              <a:avLst/>
              <a:gdLst>
                <a:gd name="connsiteX0" fmla="*/ 0 w 1070127"/>
                <a:gd name="connsiteY0" fmla="*/ 66883 h 668829"/>
                <a:gd name="connsiteX1" fmla="*/ 66883 w 1070127"/>
                <a:gd name="connsiteY1" fmla="*/ 0 h 668829"/>
                <a:gd name="connsiteX2" fmla="*/ 1003244 w 1070127"/>
                <a:gd name="connsiteY2" fmla="*/ 0 h 668829"/>
                <a:gd name="connsiteX3" fmla="*/ 1070127 w 1070127"/>
                <a:gd name="connsiteY3" fmla="*/ 66883 h 668829"/>
                <a:gd name="connsiteX4" fmla="*/ 1070127 w 1070127"/>
                <a:gd name="connsiteY4" fmla="*/ 601946 h 668829"/>
                <a:gd name="connsiteX5" fmla="*/ 1003244 w 1070127"/>
                <a:gd name="connsiteY5" fmla="*/ 668829 h 668829"/>
                <a:gd name="connsiteX6" fmla="*/ 66883 w 1070127"/>
                <a:gd name="connsiteY6" fmla="*/ 668829 h 668829"/>
                <a:gd name="connsiteX7" fmla="*/ 0 w 1070127"/>
                <a:gd name="connsiteY7" fmla="*/ 601946 h 668829"/>
                <a:gd name="connsiteX8" fmla="*/ 0 w 1070127"/>
                <a:gd name="connsiteY8" fmla="*/ 66883 h 66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0127" h="668829">
                  <a:moveTo>
                    <a:pt x="0" y="66883"/>
                  </a:moveTo>
                  <a:cubicBezTo>
                    <a:pt x="0" y="29945"/>
                    <a:pt x="29945" y="0"/>
                    <a:pt x="66883" y="0"/>
                  </a:cubicBezTo>
                  <a:lnTo>
                    <a:pt x="1003244" y="0"/>
                  </a:lnTo>
                  <a:cubicBezTo>
                    <a:pt x="1040182" y="0"/>
                    <a:pt x="1070127" y="29945"/>
                    <a:pt x="1070127" y="66883"/>
                  </a:cubicBezTo>
                  <a:lnTo>
                    <a:pt x="1070127" y="601946"/>
                  </a:lnTo>
                  <a:cubicBezTo>
                    <a:pt x="1070127" y="638884"/>
                    <a:pt x="1040182" y="668829"/>
                    <a:pt x="1003244" y="668829"/>
                  </a:cubicBezTo>
                  <a:lnTo>
                    <a:pt x="66883" y="668829"/>
                  </a:lnTo>
                  <a:cubicBezTo>
                    <a:pt x="29945" y="668829"/>
                    <a:pt x="0" y="638884"/>
                    <a:pt x="0" y="601946"/>
                  </a:cubicBezTo>
                  <a:lnTo>
                    <a:pt x="0" y="66883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32924" tIns="28479" rIns="32924" bIns="28479" numCol="1" spcCol="1270" anchor="ctr" anchorCtr="0">
              <a:noAutofit/>
            </a:bodyPr>
            <a:lstStyle/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Подать заявки, которые будут рассматриваться на конкурсной основе</a:t>
              </a: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107503" y="3953815"/>
              <a:ext cx="8520461" cy="432048"/>
            </a:xfrm>
            <a:custGeom>
              <a:avLst/>
              <a:gdLst>
                <a:gd name="connsiteX0" fmla="*/ 0 w 1070127"/>
                <a:gd name="connsiteY0" fmla="*/ 66883 h 668829"/>
                <a:gd name="connsiteX1" fmla="*/ 66883 w 1070127"/>
                <a:gd name="connsiteY1" fmla="*/ 0 h 668829"/>
                <a:gd name="connsiteX2" fmla="*/ 1003244 w 1070127"/>
                <a:gd name="connsiteY2" fmla="*/ 0 h 668829"/>
                <a:gd name="connsiteX3" fmla="*/ 1070127 w 1070127"/>
                <a:gd name="connsiteY3" fmla="*/ 66883 h 668829"/>
                <a:gd name="connsiteX4" fmla="*/ 1070127 w 1070127"/>
                <a:gd name="connsiteY4" fmla="*/ 601946 h 668829"/>
                <a:gd name="connsiteX5" fmla="*/ 1003244 w 1070127"/>
                <a:gd name="connsiteY5" fmla="*/ 668829 h 668829"/>
                <a:gd name="connsiteX6" fmla="*/ 66883 w 1070127"/>
                <a:gd name="connsiteY6" fmla="*/ 668829 h 668829"/>
                <a:gd name="connsiteX7" fmla="*/ 0 w 1070127"/>
                <a:gd name="connsiteY7" fmla="*/ 601946 h 668829"/>
                <a:gd name="connsiteX8" fmla="*/ 0 w 1070127"/>
                <a:gd name="connsiteY8" fmla="*/ 66883 h 66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0127" h="668829">
                  <a:moveTo>
                    <a:pt x="0" y="66883"/>
                  </a:moveTo>
                  <a:cubicBezTo>
                    <a:pt x="0" y="29945"/>
                    <a:pt x="29945" y="0"/>
                    <a:pt x="66883" y="0"/>
                  </a:cubicBezTo>
                  <a:lnTo>
                    <a:pt x="1003244" y="0"/>
                  </a:lnTo>
                  <a:cubicBezTo>
                    <a:pt x="1040182" y="0"/>
                    <a:pt x="1070127" y="29945"/>
                    <a:pt x="1070127" y="66883"/>
                  </a:cubicBezTo>
                  <a:lnTo>
                    <a:pt x="1070127" y="601946"/>
                  </a:lnTo>
                  <a:cubicBezTo>
                    <a:pt x="1070127" y="638884"/>
                    <a:pt x="1040182" y="668829"/>
                    <a:pt x="1003244" y="668829"/>
                  </a:cubicBezTo>
                  <a:lnTo>
                    <a:pt x="66883" y="668829"/>
                  </a:lnTo>
                  <a:cubicBezTo>
                    <a:pt x="29945" y="668829"/>
                    <a:pt x="0" y="638884"/>
                    <a:pt x="0" y="601946"/>
                  </a:cubicBezTo>
                  <a:lnTo>
                    <a:pt x="0" y="66883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32924" tIns="28479" rIns="32924" bIns="28479" numCol="1" spcCol="1270" anchor="ctr" anchorCtr="0">
              <a:noAutofit/>
            </a:bodyPr>
            <a:lstStyle/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Проведение конкурса проектов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107504" y="4457872"/>
              <a:ext cx="8520461" cy="668829"/>
            </a:xfrm>
            <a:custGeom>
              <a:avLst/>
              <a:gdLst>
                <a:gd name="connsiteX0" fmla="*/ 0 w 1070127"/>
                <a:gd name="connsiteY0" fmla="*/ 66883 h 668829"/>
                <a:gd name="connsiteX1" fmla="*/ 66883 w 1070127"/>
                <a:gd name="connsiteY1" fmla="*/ 0 h 668829"/>
                <a:gd name="connsiteX2" fmla="*/ 1003244 w 1070127"/>
                <a:gd name="connsiteY2" fmla="*/ 0 h 668829"/>
                <a:gd name="connsiteX3" fmla="*/ 1070127 w 1070127"/>
                <a:gd name="connsiteY3" fmla="*/ 66883 h 668829"/>
                <a:gd name="connsiteX4" fmla="*/ 1070127 w 1070127"/>
                <a:gd name="connsiteY4" fmla="*/ 601946 h 668829"/>
                <a:gd name="connsiteX5" fmla="*/ 1003244 w 1070127"/>
                <a:gd name="connsiteY5" fmla="*/ 668829 h 668829"/>
                <a:gd name="connsiteX6" fmla="*/ 66883 w 1070127"/>
                <a:gd name="connsiteY6" fmla="*/ 668829 h 668829"/>
                <a:gd name="connsiteX7" fmla="*/ 0 w 1070127"/>
                <a:gd name="connsiteY7" fmla="*/ 601946 h 668829"/>
                <a:gd name="connsiteX8" fmla="*/ 0 w 1070127"/>
                <a:gd name="connsiteY8" fmla="*/ 66883 h 66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0127" h="668829">
                  <a:moveTo>
                    <a:pt x="0" y="66883"/>
                  </a:moveTo>
                  <a:cubicBezTo>
                    <a:pt x="0" y="29945"/>
                    <a:pt x="29945" y="0"/>
                    <a:pt x="66883" y="0"/>
                  </a:cubicBezTo>
                  <a:lnTo>
                    <a:pt x="1003244" y="0"/>
                  </a:lnTo>
                  <a:cubicBezTo>
                    <a:pt x="1040182" y="0"/>
                    <a:pt x="1070127" y="29945"/>
                    <a:pt x="1070127" y="66883"/>
                  </a:cubicBezTo>
                  <a:lnTo>
                    <a:pt x="1070127" y="601946"/>
                  </a:lnTo>
                  <a:cubicBezTo>
                    <a:pt x="1070127" y="638884"/>
                    <a:pt x="1040182" y="668829"/>
                    <a:pt x="1003244" y="668829"/>
                  </a:cubicBezTo>
                  <a:lnTo>
                    <a:pt x="66883" y="668829"/>
                  </a:lnTo>
                  <a:cubicBezTo>
                    <a:pt x="29945" y="668829"/>
                    <a:pt x="0" y="638884"/>
                    <a:pt x="0" y="601946"/>
                  </a:cubicBezTo>
                  <a:lnTo>
                    <a:pt x="0" y="66883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32924" tIns="28479" rIns="32924" bIns="28479" numCol="1" spcCol="1270" anchor="ctr" anchorCtr="0">
              <a:noAutofit/>
            </a:bodyPr>
            <a:lstStyle/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Проведение торгов и заключение контрактов</a:t>
              </a: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107504" y="5198710"/>
              <a:ext cx="8520461" cy="668829"/>
            </a:xfrm>
            <a:custGeom>
              <a:avLst/>
              <a:gdLst>
                <a:gd name="connsiteX0" fmla="*/ 0 w 1070127"/>
                <a:gd name="connsiteY0" fmla="*/ 66883 h 668829"/>
                <a:gd name="connsiteX1" fmla="*/ 66883 w 1070127"/>
                <a:gd name="connsiteY1" fmla="*/ 0 h 668829"/>
                <a:gd name="connsiteX2" fmla="*/ 1003244 w 1070127"/>
                <a:gd name="connsiteY2" fmla="*/ 0 h 668829"/>
                <a:gd name="connsiteX3" fmla="*/ 1070127 w 1070127"/>
                <a:gd name="connsiteY3" fmla="*/ 66883 h 668829"/>
                <a:gd name="connsiteX4" fmla="*/ 1070127 w 1070127"/>
                <a:gd name="connsiteY4" fmla="*/ 601946 h 668829"/>
                <a:gd name="connsiteX5" fmla="*/ 1003244 w 1070127"/>
                <a:gd name="connsiteY5" fmla="*/ 668829 h 668829"/>
                <a:gd name="connsiteX6" fmla="*/ 66883 w 1070127"/>
                <a:gd name="connsiteY6" fmla="*/ 668829 h 668829"/>
                <a:gd name="connsiteX7" fmla="*/ 0 w 1070127"/>
                <a:gd name="connsiteY7" fmla="*/ 601946 h 668829"/>
                <a:gd name="connsiteX8" fmla="*/ 0 w 1070127"/>
                <a:gd name="connsiteY8" fmla="*/ 66883 h 66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0127" h="668829">
                  <a:moveTo>
                    <a:pt x="0" y="66883"/>
                  </a:moveTo>
                  <a:cubicBezTo>
                    <a:pt x="0" y="29945"/>
                    <a:pt x="29945" y="0"/>
                    <a:pt x="66883" y="0"/>
                  </a:cubicBezTo>
                  <a:lnTo>
                    <a:pt x="1003244" y="0"/>
                  </a:lnTo>
                  <a:cubicBezTo>
                    <a:pt x="1040182" y="0"/>
                    <a:pt x="1070127" y="29945"/>
                    <a:pt x="1070127" y="66883"/>
                  </a:cubicBezTo>
                  <a:lnTo>
                    <a:pt x="1070127" y="601946"/>
                  </a:lnTo>
                  <a:cubicBezTo>
                    <a:pt x="1070127" y="638884"/>
                    <a:pt x="1040182" y="668829"/>
                    <a:pt x="1003244" y="668829"/>
                  </a:cubicBezTo>
                  <a:lnTo>
                    <a:pt x="66883" y="668829"/>
                  </a:lnTo>
                  <a:cubicBezTo>
                    <a:pt x="29945" y="668829"/>
                    <a:pt x="0" y="638884"/>
                    <a:pt x="0" y="601946"/>
                  </a:cubicBezTo>
                  <a:lnTo>
                    <a:pt x="0" y="66883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32924" tIns="28479" rIns="32924" bIns="28479" numCol="1" spcCol="1270" anchor="ctr" anchorCtr="0">
              <a:noAutofit/>
            </a:bodyPr>
            <a:lstStyle/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Реализация проекта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912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Стрелка вправо 107"/>
          <p:cNvSpPr/>
          <p:nvPr/>
        </p:nvSpPr>
        <p:spPr>
          <a:xfrm flipH="1">
            <a:off x="5642834" y="4653543"/>
            <a:ext cx="1791405" cy="459968"/>
          </a:xfrm>
          <a:prstGeom prst="rightArrow">
            <a:avLst/>
          </a:prstGeom>
          <a:solidFill>
            <a:srgbClr val="ABC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Стрелка вправо 106"/>
          <p:cNvSpPr/>
          <p:nvPr/>
        </p:nvSpPr>
        <p:spPr>
          <a:xfrm>
            <a:off x="4692259" y="2305674"/>
            <a:ext cx="1791405" cy="459968"/>
          </a:xfrm>
          <a:prstGeom prst="rightArrow">
            <a:avLst/>
          </a:prstGeom>
          <a:solidFill>
            <a:srgbClr val="ABC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Участие  населения</a:t>
            </a:r>
          </a:p>
        </p:txBody>
      </p:sp>
      <p:sp>
        <p:nvSpPr>
          <p:cNvPr id="49" name="Стрелка вправо 48"/>
          <p:cNvSpPr/>
          <p:nvPr/>
        </p:nvSpPr>
        <p:spPr>
          <a:xfrm rot="5400000">
            <a:off x="7187319" y="2764165"/>
            <a:ext cx="1791405" cy="459968"/>
          </a:xfrm>
          <a:prstGeom prst="rightArrow">
            <a:avLst/>
          </a:prstGeom>
          <a:solidFill>
            <a:srgbClr val="ABC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579870" y="1611270"/>
            <a:ext cx="2925834" cy="1791631"/>
          </a:xfrm>
          <a:prstGeom prst="roundRect">
            <a:avLst>
              <a:gd name="adj" fmla="val 18264"/>
            </a:avLst>
          </a:prstGeom>
          <a:solidFill>
            <a:schemeClr val="bg1"/>
          </a:solidFill>
          <a:ln w="41275">
            <a:solidFill>
              <a:srgbClr val="ABC5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1" name="Овальная выноска 50"/>
          <p:cNvSpPr/>
          <p:nvPr/>
        </p:nvSpPr>
        <p:spPr>
          <a:xfrm flipH="1">
            <a:off x="8024235" y="2481933"/>
            <a:ext cx="814589" cy="626394"/>
          </a:xfrm>
          <a:prstGeom prst="wedgeEllipseCallout">
            <a:avLst/>
          </a:prstGeom>
          <a:solidFill>
            <a:srgbClr val="E9F3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573835" y="1611270"/>
            <a:ext cx="2925834" cy="1791631"/>
          </a:xfrm>
          <a:prstGeom prst="roundRect">
            <a:avLst>
              <a:gd name="adj" fmla="val 18264"/>
            </a:avLst>
          </a:prstGeom>
          <a:solidFill>
            <a:schemeClr val="bg1"/>
          </a:solidFill>
          <a:ln w="41275">
            <a:solidFill>
              <a:srgbClr val="ABC5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598920" y="3987714"/>
            <a:ext cx="2925834" cy="1791631"/>
          </a:xfrm>
          <a:prstGeom prst="roundRect">
            <a:avLst>
              <a:gd name="adj" fmla="val 18264"/>
            </a:avLst>
          </a:prstGeom>
          <a:solidFill>
            <a:schemeClr val="bg1"/>
          </a:solidFill>
          <a:ln w="41275">
            <a:solidFill>
              <a:srgbClr val="ABC5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626132" y="3987714"/>
            <a:ext cx="2925834" cy="1791631"/>
          </a:xfrm>
          <a:prstGeom prst="roundRect">
            <a:avLst>
              <a:gd name="adj" fmla="val 18264"/>
            </a:avLst>
          </a:prstGeom>
          <a:solidFill>
            <a:schemeClr val="bg1"/>
          </a:solidFill>
          <a:ln w="41275">
            <a:solidFill>
              <a:srgbClr val="ABC5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58" name="Picture 2" descr="D:\Users\krdoas\Pictures\lightbulb-with-idea-concept-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258" y="2141707"/>
            <a:ext cx="1265705" cy="130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Овальная выноска 58"/>
          <p:cNvSpPr/>
          <p:nvPr/>
        </p:nvSpPr>
        <p:spPr>
          <a:xfrm>
            <a:off x="7316329" y="2355868"/>
            <a:ext cx="814589" cy="626394"/>
          </a:xfrm>
          <a:prstGeom prst="wedgeEllipseCallout">
            <a:avLst/>
          </a:prstGeom>
          <a:solidFill>
            <a:srgbClr val="E9F3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50000"/>
                  </a:schemeClr>
                </a:solidFill>
              </a:rPr>
              <a:t>!</a:t>
            </a:r>
          </a:p>
        </p:txBody>
      </p:sp>
      <p:pic>
        <p:nvPicPr>
          <p:cNvPr id="60" name="Picture 3" descr="D:\Users\krdoas\Pictures\pass-fail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7" t="12374" r="17880"/>
          <a:stretch/>
        </p:blipFill>
        <p:spPr bwMode="auto">
          <a:xfrm>
            <a:off x="7502250" y="4599734"/>
            <a:ext cx="1356866" cy="108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Группа 63509"/>
          <p:cNvGrpSpPr/>
          <p:nvPr/>
        </p:nvGrpSpPr>
        <p:grpSpPr>
          <a:xfrm>
            <a:off x="3401149" y="4725711"/>
            <a:ext cx="1332848" cy="898295"/>
            <a:chOff x="1377039" y="4842299"/>
            <a:chExt cx="1889967" cy="1273774"/>
          </a:xfrm>
          <a:solidFill>
            <a:srgbClr val="66AEA9">
              <a:alpha val="85000"/>
            </a:srgbClr>
          </a:solidFill>
        </p:grpSpPr>
        <p:sp>
          <p:nvSpPr>
            <p:cNvPr id="62" name="Freeform 12"/>
            <p:cNvSpPr>
              <a:spLocks noEditPoints="1"/>
            </p:cNvSpPr>
            <p:nvPr/>
          </p:nvSpPr>
          <p:spPr bwMode="auto">
            <a:xfrm>
              <a:off x="2464682" y="5263901"/>
              <a:ext cx="802324" cy="829497"/>
            </a:xfrm>
            <a:custGeom>
              <a:avLst/>
              <a:gdLst>
                <a:gd name="T0" fmla="*/ 98 w 841"/>
                <a:gd name="T1" fmla="*/ 395 h 868"/>
                <a:gd name="T2" fmla="*/ 2 w 841"/>
                <a:gd name="T3" fmla="*/ 330 h 868"/>
                <a:gd name="T4" fmla="*/ 22 w 841"/>
                <a:gd name="T5" fmla="*/ 271 h 868"/>
                <a:gd name="T6" fmla="*/ 134 w 841"/>
                <a:gd name="T7" fmla="*/ 280 h 868"/>
                <a:gd name="T8" fmla="*/ 183 w 841"/>
                <a:gd name="T9" fmla="*/ 213 h 868"/>
                <a:gd name="T10" fmla="*/ 144 w 841"/>
                <a:gd name="T11" fmla="*/ 105 h 868"/>
                <a:gd name="T12" fmla="*/ 196 w 841"/>
                <a:gd name="T13" fmla="*/ 68 h 868"/>
                <a:gd name="T14" fmla="*/ 240 w 841"/>
                <a:gd name="T15" fmla="*/ 103 h 868"/>
                <a:gd name="T16" fmla="*/ 278 w 841"/>
                <a:gd name="T17" fmla="*/ 143 h 868"/>
                <a:gd name="T18" fmla="*/ 360 w 841"/>
                <a:gd name="T19" fmla="*/ 116 h 868"/>
                <a:gd name="T20" fmla="*/ 391 w 841"/>
                <a:gd name="T21" fmla="*/ 8 h 868"/>
                <a:gd name="T22" fmla="*/ 455 w 841"/>
                <a:gd name="T23" fmla="*/ 6 h 868"/>
                <a:gd name="T24" fmla="*/ 470 w 841"/>
                <a:gd name="T25" fmla="*/ 60 h 868"/>
                <a:gd name="T26" fmla="*/ 481 w 841"/>
                <a:gd name="T27" fmla="*/ 116 h 868"/>
                <a:gd name="T28" fmla="*/ 558 w 841"/>
                <a:gd name="T29" fmla="*/ 142 h 868"/>
                <a:gd name="T30" fmla="*/ 649 w 841"/>
                <a:gd name="T31" fmla="*/ 72 h 868"/>
                <a:gd name="T32" fmla="*/ 702 w 841"/>
                <a:gd name="T33" fmla="*/ 108 h 868"/>
                <a:gd name="T34" fmla="*/ 657 w 841"/>
                <a:gd name="T35" fmla="*/ 212 h 868"/>
                <a:gd name="T36" fmla="*/ 706 w 841"/>
                <a:gd name="T37" fmla="*/ 281 h 868"/>
                <a:gd name="T38" fmla="*/ 820 w 841"/>
                <a:gd name="T39" fmla="*/ 275 h 868"/>
                <a:gd name="T40" fmla="*/ 841 w 841"/>
                <a:gd name="T41" fmla="*/ 337 h 868"/>
                <a:gd name="T42" fmla="*/ 745 w 841"/>
                <a:gd name="T43" fmla="*/ 394 h 868"/>
                <a:gd name="T44" fmla="*/ 745 w 841"/>
                <a:gd name="T45" fmla="*/ 479 h 868"/>
                <a:gd name="T46" fmla="*/ 838 w 841"/>
                <a:gd name="T47" fmla="*/ 541 h 868"/>
                <a:gd name="T48" fmla="*/ 820 w 841"/>
                <a:gd name="T49" fmla="*/ 601 h 868"/>
                <a:gd name="T50" fmla="*/ 706 w 841"/>
                <a:gd name="T51" fmla="*/ 593 h 868"/>
                <a:gd name="T52" fmla="*/ 657 w 841"/>
                <a:gd name="T53" fmla="*/ 660 h 868"/>
                <a:gd name="T54" fmla="*/ 697 w 841"/>
                <a:gd name="T55" fmla="*/ 767 h 868"/>
                <a:gd name="T56" fmla="*/ 645 w 841"/>
                <a:gd name="T57" fmla="*/ 805 h 868"/>
                <a:gd name="T58" fmla="*/ 561 w 841"/>
                <a:gd name="T59" fmla="*/ 731 h 868"/>
                <a:gd name="T60" fmla="*/ 480 w 841"/>
                <a:gd name="T61" fmla="*/ 756 h 868"/>
                <a:gd name="T62" fmla="*/ 449 w 841"/>
                <a:gd name="T63" fmla="*/ 865 h 868"/>
                <a:gd name="T64" fmla="*/ 385 w 841"/>
                <a:gd name="T65" fmla="*/ 866 h 868"/>
                <a:gd name="T66" fmla="*/ 360 w 841"/>
                <a:gd name="T67" fmla="*/ 756 h 868"/>
                <a:gd name="T68" fmla="*/ 281 w 841"/>
                <a:gd name="T69" fmla="*/ 730 h 868"/>
                <a:gd name="T70" fmla="*/ 190 w 841"/>
                <a:gd name="T71" fmla="*/ 801 h 868"/>
                <a:gd name="T72" fmla="*/ 138 w 841"/>
                <a:gd name="T73" fmla="*/ 763 h 868"/>
                <a:gd name="T74" fmla="*/ 183 w 841"/>
                <a:gd name="T75" fmla="*/ 660 h 868"/>
                <a:gd name="T76" fmla="*/ 135 w 841"/>
                <a:gd name="T77" fmla="*/ 593 h 868"/>
                <a:gd name="T78" fmla="*/ 21 w 841"/>
                <a:gd name="T79" fmla="*/ 597 h 868"/>
                <a:gd name="T80" fmla="*/ 0 w 841"/>
                <a:gd name="T81" fmla="*/ 535 h 868"/>
                <a:gd name="T82" fmla="*/ 97 w 841"/>
                <a:gd name="T83" fmla="*/ 478 h 868"/>
                <a:gd name="T84" fmla="*/ 98 w 841"/>
                <a:gd name="T85" fmla="*/ 395 h 868"/>
                <a:gd name="T86" fmla="*/ 418 w 841"/>
                <a:gd name="T87" fmla="*/ 635 h 868"/>
                <a:gd name="T88" fmla="*/ 621 w 841"/>
                <a:gd name="T89" fmla="*/ 437 h 868"/>
                <a:gd name="T90" fmla="*/ 424 w 841"/>
                <a:gd name="T91" fmla="*/ 237 h 868"/>
                <a:gd name="T92" fmla="*/ 221 w 841"/>
                <a:gd name="T93" fmla="*/ 432 h 868"/>
                <a:gd name="T94" fmla="*/ 418 w 841"/>
                <a:gd name="T95" fmla="*/ 635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41" h="868">
                  <a:moveTo>
                    <a:pt x="98" y="395"/>
                  </a:moveTo>
                  <a:cubicBezTo>
                    <a:pt x="63" y="375"/>
                    <a:pt x="30" y="356"/>
                    <a:pt x="2" y="330"/>
                  </a:cubicBezTo>
                  <a:cubicBezTo>
                    <a:pt x="7" y="310"/>
                    <a:pt x="13" y="290"/>
                    <a:pt x="22" y="271"/>
                  </a:cubicBezTo>
                  <a:cubicBezTo>
                    <a:pt x="59" y="266"/>
                    <a:pt x="96" y="275"/>
                    <a:pt x="134" y="280"/>
                  </a:cubicBezTo>
                  <a:cubicBezTo>
                    <a:pt x="149" y="257"/>
                    <a:pt x="164" y="234"/>
                    <a:pt x="183" y="213"/>
                  </a:cubicBezTo>
                  <a:cubicBezTo>
                    <a:pt x="168" y="178"/>
                    <a:pt x="153" y="144"/>
                    <a:pt x="144" y="105"/>
                  </a:cubicBezTo>
                  <a:cubicBezTo>
                    <a:pt x="160" y="91"/>
                    <a:pt x="176" y="78"/>
                    <a:pt x="196" y="68"/>
                  </a:cubicBezTo>
                  <a:cubicBezTo>
                    <a:pt x="213" y="77"/>
                    <a:pt x="227" y="90"/>
                    <a:pt x="240" y="103"/>
                  </a:cubicBezTo>
                  <a:cubicBezTo>
                    <a:pt x="253" y="116"/>
                    <a:pt x="265" y="130"/>
                    <a:pt x="278" y="143"/>
                  </a:cubicBezTo>
                  <a:cubicBezTo>
                    <a:pt x="306" y="131"/>
                    <a:pt x="332" y="123"/>
                    <a:pt x="360" y="116"/>
                  </a:cubicBezTo>
                  <a:cubicBezTo>
                    <a:pt x="369" y="80"/>
                    <a:pt x="375" y="43"/>
                    <a:pt x="391" y="8"/>
                  </a:cubicBezTo>
                  <a:cubicBezTo>
                    <a:pt x="412" y="0"/>
                    <a:pt x="433" y="6"/>
                    <a:pt x="455" y="6"/>
                  </a:cubicBezTo>
                  <a:cubicBezTo>
                    <a:pt x="464" y="23"/>
                    <a:pt x="467" y="42"/>
                    <a:pt x="470" y="60"/>
                  </a:cubicBezTo>
                  <a:cubicBezTo>
                    <a:pt x="474" y="78"/>
                    <a:pt x="477" y="96"/>
                    <a:pt x="481" y="116"/>
                  </a:cubicBezTo>
                  <a:cubicBezTo>
                    <a:pt x="507" y="123"/>
                    <a:pt x="533" y="129"/>
                    <a:pt x="558" y="142"/>
                  </a:cubicBezTo>
                  <a:cubicBezTo>
                    <a:pt x="588" y="118"/>
                    <a:pt x="615" y="91"/>
                    <a:pt x="649" y="72"/>
                  </a:cubicBezTo>
                  <a:cubicBezTo>
                    <a:pt x="669" y="80"/>
                    <a:pt x="684" y="95"/>
                    <a:pt x="702" y="108"/>
                  </a:cubicBezTo>
                  <a:cubicBezTo>
                    <a:pt x="691" y="145"/>
                    <a:pt x="675" y="178"/>
                    <a:pt x="657" y="212"/>
                  </a:cubicBezTo>
                  <a:cubicBezTo>
                    <a:pt x="675" y="233"/>
                    <a:pt x="692" y="255"/>
                    <a:pt x="706" y="281"/>
                  </a:cubicBezTo>
                  <a:cubicBezTo>
                    <a:pt x="744" y="275"/>
                    <a:pt x="781" y="272"/>
                    <a:pt x="820" y="275"/>
                  </a:cubicBezTo>
                  <a:cubicBezTo>
                    <a:pt x="830" y="295"/>
                    <a:pt x="835" y="315"/>
                    <a:pt x="841" y="337"/>
                  </a:cubicBezTo>
                  <a:cubicBezTo>
                    <a:pt x="812" y="361"/>
                    <a:pt x="778" y="376"/>
                    <a:pt x="745" y="394"/>
                  </a:cubicBezTo>
                  <a:cubicBezTo>
                    <a:pt x="745" y="423"/>
                    <a:pt x="745" y="450"/>
                    <a:pt x="745" y="479"/>
                  </a:cubicBezTo>
                  <a:cubicBezTo>
                    <a:pt x="777" y="497"/>
                    <a:pt x="809" y="516"/>
                    <a:pt x="838" y="541"/>
                  </a:cubicBezTo>
                  <a:cubicBezTo>
                    <a:pt x="835" y="563"/>
                    <a:pt x="826" y="581"/>
                    <a:pt x="820" y="601"/>
                  </a:cubicBezTo>
                  <a:cubicBezTo>
                    <a:pt x="781" y="606"/>
                    <a:pt x="744" y="597"/>
                    <a:pt x="706" y="593"/>
                  </a:cubicBezTo>
                  <a:cubicBezTo>
                    <a:pt x="691" y="617"/>
                    <a:pt x="675" y="639"/>
                    <a:pt x="657" y="660"/>
                  </a:cubicBezTo>
                  <a:cubicBezTo>
                    <a:pt x="673" y="695"/>
                    <a:pt x="687" y="730"/>
                    <a:pt x="697" y="767"/>
                  </a:cubicBezTo>
                  <a:cubicBezTo>
                    <a:pt x="681" y="782"/>
                    <a:pt x="663" y="794"/>
                    <a:pt x="645" y="805"/>
                  </a:cubicBezTo>
                  <a:cubicBezTo>
                    <a:pt x="613" y="785"/>
                    <a:pt x="587" y="758"/>
                    <a:pt x="561" y="731"/>
                  </a:cubicBezTo>
                  <a:cubicBezTo>
                    <a:pt x="533" y="741"/>
                    <a:pt x="507" y="751"/>
                    <a:pt x="480" y="756"/>
                  </a:cubicBezTo>
                  <a:cubicBezTo>
                    <a:pt x="473" y="794"/>
                    <a:pt x="464" y="830"/>
                    <a:pt x="449" y="865"/>
                  </a:cubicBezTo>
                  <a:cubicBezTo>
                    <a:pt x="428" y="868"/>
                    <a:pt x="407" y="866"/>
                    <a:pt x="385" y="866"/>
                  </a:cubicBezTo>
                  <a:cubicBezTo>
                    <a:pt x="371" y="830"/>
                    <a:pt x="367" y="793"/>
                    <a:pt x="360" y="756"/>
                  </a:cubicBezTo>
                  <a:cubicBezTo>
                    <a:pt x="333" y="750"/>
                    <a:pt x="307" y="742"/>
                    <a:pt x="281" y="730"/>
                  </a:cubicBezTo>
                  <a:cubicBezTo>
                    <a:pt x="253" y="756"/>
                    <a:pt x="224" y="782"/>
                    <a:pt x="190" y="801"/>
                  </a:cubicBezTo>
                  <a:cubicBezTo>
                    <a:pt x="172" y="790"/>
                    <a:pt x="155" y="777"/>
                    <a:pt x="138" y="763"/>
                  </a:cubicBezTo>
                  <a:cubicBezTo>
                    <a:pt x="150" y="727"/>
                    <a:pt x="166" y="694"/>
                    <a:pt x="183" y="660"/>
                  </a:cubicBezTo>
                  <a:cubicBezTo>
                    <a:pt x="166" y="639"/>
                    <a:pt x="149" y="617"/>
                    <a:pt x="135" y="593"/>
                  </a:cubicBezTo>
                  <a:cubicBezTo>
                    <a:pt x="97" y="596"/>
                    <a:pt x="59" y="600"/>
                    <a:pt x="21" y="597"/>
                  </a:cubicBezTo>
                  <a:cubicBezTo>
                    <a:pt x="10" y="577"/>
                    <a:pt x="5" y="557"/>
                    <a:pt x="0" y="535"/>
                  </a:cubicBezTo>
                  <a:cubicBezTo>
                    <a:pt x="29" y="511"/>
                    <a:pt x="63" y="496"/>
                    <a:pt x="97" y="478"/>
                  </a:cubicBezTo>
                  <a:cubicBezTo>
                    <a:pt x="96" y="450"/>
                    <a:pt x="93" y="423"/>
                    <a:pt x="98" y="395"/>
                  </a:cubicBezTo>
                  <a:close/>
                  <a:moveTo>
                    <a:pt x="418" y="635"/>
                  </a:moveTo>
                  <a:cubicBezTo>
                    <a:pt x="530" y="636"/>
                    <a:pt x="620" y="547"/>
                    <a:pt x="621" y="437"/>
                  </a:cubicBezTo>
                  <a:cubicBezTo>
                    <a:pt x="621" y="328"/>
                    <a:pt x="532" y="240"/>
                    <a:pt x="424" y="237"/>
                  </a:cubicBezTo>
                  <a:cubicBezTo>
                    <a:pt x="323" y="234"/>
                    <a:pt x="223" y="315"/>
                    <a:pt x="221" y="432"/>
                  </a:cubicBezTo>
                  <a:cubicBezTo>
                    <a:pt x="219" y="545"/>
                    <a:pt x="306" y="634"/>
                    <a:pt x="418" y="6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13"/>
            <p:cNvSpPr>
              <a:spLocks noEditPoints="1"/>
            </p:cNvSpPr>
            <p:nvPr/>
          </p:nvSpPr>
          <p:spPr bwMode="auto">
            <a:xfrm>
              <a:off x="2523260" y="4842299"/>
              <a:ext cx="461199" cy="481187"/>
            </a:xfrm>
            <a:custGeom>
              <a:avLst/>
              <a:gdLst>
                <a:gd name="T0" fmla="*/ 0 w 623"/>
                <a:gd name="T1" fmla="*/ 413 h 648"/>
                <a:gd name="T2" fmla="*/ 96 w 623"/>
                <a:gd name="T3" fmla="*/ 346 h 648"/>
                <a:gd name="T4" fmla="*/ 107 w 623"/>
                <a:gd name="T5" fmla="*/ 256 h 648"/>
                <a:gd name="T6" fmla="*/ 32 w 623"/>
                <a:gd name="T7" fmla="*/ 164 h 648"/>
                <a:gd name="T8" fmla="*/ 79 w 623"/>
                <a:gd name="T9" fmla="*/ 99 h 648"/>
                <a:gd name="T10" fmla="*/ 184 w 623"/>
                <a:gd name="T11" fmla="*/ 148 h 648"/>
                <a:gd name="T12" fmla="*/ 268 w 623"/>
                <a:gd name="T13" fmla="*/ 112 h 648"/>
                <a:gd name="T14" fmla="*/ 312 w 623"/>
                <a:gd name="T15" fmla="*/ 3 h 648"/>
                <a:gd name="T16" fmla="*/ 391 w 623"/>
                <a:gd name="T17" fmla="*/ 11 h 648"/>
                <a:gd name="T18" fmla="*/ 400 w 623"/>
                <a:gd name="T19" fmla="*/ 125 h 648"/>
                <a:gd name="T20" fmla="*/ 474 w 623"/>
                <a:gd name="T21" fmla="*/ 180 h 648"/>
                <a:gd name="T22" fmla="*/ 592 w 623"/>
                <a:gd name="T23" fmla="*/ 163 h 648"/>
                <a:gd name="T24" fmla="*/ 623 w 623"/>
                <a:gd name="T25" fmla="*/ 237 h 648"/>
                <a:gd name="T26" fmla="*/ 528 w 623"/>
                <a:gd name="T27" fmla="*/ 302 h 648"/>
                <a:gd name="T28" fmla="*/ 519 w 623"/>
                <a:gd name="T29" fmla="*/ 394 h 648"/>
                <a:gd name="T30" fmla="*/ 592 w 623"/>
                <a:gd name="T31" fmla="*/ 486 h 648"/>
                <a:gd name="T32" fmla="*/ 543 w 623"/>
                <a:gd name="T33" fmla="*/ 550 h 648"/>
                <a:gd name="T34" fmla="*/ 440 w 623"/>
                <a:gd name="T35" fmla="*/ 500 h 648"/>
                <a:gd name="T36" fmla="*/ 355 w 623"/>
                <a:gd name="T37" fmla="*/ 538 h 648"/>
                <a:gd name="T38" fmla="*/ 312 w 623"/>
                <a:gd name="T39" fmla="*/ 648 h 648"/>
                <a:gd name="T40" fmla="*/ 232 w 623"/>
                <a:gd name="T41" fmla="*/ 637 h 648"/>
                <a:gd name="T42" fmla="*/ 225 w 623"/>
                <a:gd name="T43" fmla="*/ 524 h 648"/>
                <a:gd name="T44" fmla="*/ 150 w 623"/>
                <a:gd name="T45" fmla="*/ 468 h 648"/>
                <a:gd name="T46" fmla="*/ 32 w 623"/>
                <a:gd name="T47" fmla="*/ 485 h 648"/>
                <a:gd name="T48" fmla="*/ 0 w 623"/>
                <a:gd name="T49" fmla="*/ 413 h 648"/>
                <a:gd name="T50" fmla="*/ 221 w 623"/>
                <a:gd name="T51" fmla="*/ 324 h 648"/>
                <a:gd name="T52" fmla="*/ 313 w 623"/>
                <a:gd name="T53" fmla="*/ 416 h 648"/>
                <a:gd name="T54" fmla="*/ 404 w 623"/>
                <a:gd name="T55" fmla="*/ 326 h 648"/>
                <a:gd name="T56" fmla="*/ 312 w 623"/>
                <a:gd name="T57" fmla="*/ 233 h 648"/>
                <a:gd name="T58" fmla="*/ 221 w 623"/>
                <a:gd name="T5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3" h="648">
                  <a:moveTo>
                    <a:pt x="0" y="413"/>
                  </a:moveTo>
                  <a:cubicBezTo>
                    <a:pt x="29" y="384"/>
                    <a:pt x="62" y="365"/>
                    <a:pt x="96" y="346"/>
                  </a:cubicBezTo>
                  <a:cubicBezTo>
                    <a:pt x="97" y="316"/>
                    <a:pt x="94" y="285"/>
                    <a:pt x="107" y="256"/>
                  </a:cubicBezTo>
                  <a:cubicBezTo>
                    <a:pt x="77" y="228"/>
                    <a:pt x="51" y="199"/>
                    <a:pt x="32" y="164"/>
                  </a:cubicBezTo>
                  <a:cubicBezTo>
                    <a:pt x="44" y="138"/>
                    <a:pt x="62" y="119"/>
                    <a:pt x="79" y="99"/>
                  </a:cubicBezTo>
                  <a:cubicBezTo>
                    <a:pt x="117" y="109"/>
                    <a:pt x="150" y="128"/>
                    <a:pt x="184" y="148"/>
                  </a:cubicBezTo>
                  <a:cubicBezTo>
                    <a:pt x="210" y="133"/>
                    <a:pt x="236" y="117"/>
                    <a:pt x="268" y="112"/>
                  </a:cubicBezTo>
                  <a:cubicBezTo>
                    <a:pt x="279" y="74"/>
                    <a:pt x="289" y="36"/>
                    <a:pt x="312" y="3"/>
                  </a:cubicBezTo>
                  <a:cubicBezTo>
                    <a:pt x="339" y="0"/>
                    <a:pt x="364" y="4"/>
                    <a:pt x="391" y="11"/>
                  </a:cubicBezTo>
                  <a:cubicBezTo>
                    <a:pt x="402" y="48"/>
                    <a:pt x="401" y="86"/>
                    <a:pt x="400" y="125"/>
                  </a:cubicBezTo>
                  <a:cubicBezTo>
                    <a:pt x="428" y="140"/>
                    <a:pt x="453" y="157"/>
                    <a:pt x="474" y="180"/>
                  </a:cubicBezTo>
                  <a:cubicBezTo>
                    <a:pt x="513" y="171"/>
                    <a:pt x="551" y="160"/>
                    <a:pt x="592" y="163"/>
                  </a:cubicBezTo>
                  <a:cubicBezTo>
                    <a:pt x="606" y="186"/>
                    <a:pt x="616" y="210"/>
                    <a:pt x="623" y="237"/>
                  </a:cubicBezTo>
                  <a:cubicBezTo>
                    <a:pt x="595" y="264"/>
                    <a:pt x="563" y="283"/>
                    <a:pt x="528" y="302"/>
                  </a:cubicBezTo>
                  <a:cubicBezTo>
                    <a:pt x="531" y="333"/>
                    <a:pt x="526" y="364"/>
                    <a:pt x="519" y="394"/>
                  </a:cubicBezTo>
                  <a:cubicBezTo>
                    <a:pt x="548" y="422"/>
                    <a:pt x="573" y="451"/>
                    <a:pt x="592" y="486"/>
                  </a:cubicBezTo>
                  <a:cubicBezTo>
                    <a:pt x="579" y="509"/>
                    <a:pt x="563" y="531"/>
                    <a:pt x="543" y="550"/>
                  </a:cubicBezTo>
                  <a:cubicBezTo>
                    <a:pt x="505" y="538"/>
                    <a:pt x="472" y="521"/>
                    <a:pt x="440" y="500"/>
                  </a:cubicBezTo>
                  <a:cubicBezTo>
                    <a:pt x="413" y="518"/>
                    <a:pt x="385" y="530"/>
                    <a:pt x="355" y="538"/>
                  </a:cubicBezTo>
                  <a:cubicBezTo>
                    <a:pt x="346" y="577"/>
                    <a:pt x="334" y="614"/>
                    <a:pt x="312" y="648"/>
                  </a:cubicBezTo>
                  <a:cubicBezTo>
                    <a:pt x="285" y="647"/>
                    <a:pt x="259" y="646"/>
                    <a:pt x="232" y="637"/>
                  </a:cubicBezTo>
                  <a:cubicBezTo>
                    <a:pt x="223" y="600"/>
                    <a:pt x="222" y="562"/>
                    <a:pt x="225" y="524"/>
                  </a:cubicBezTo>
                  <a:cubicBezTo>
                    <a:pt x="196" y="509"/>
                    <a:pt x="171" y="492"/>
                    <a:pt x="150" y="468"/>
                  </a:cubicBezTo>
                  <a:cubicBezTo>
                    <a:pt x="111" y="478"/>
                    <a:pt x="74" y="489"/>
                    <a:pt x="32" y="485"/>
                  </a:cubicBezTo>
                  <a:cubicBezTo>
                    <a:pt x="17" y="464"/>
                    <a:pt x="9" y="439"/>
                    <a:pt x="0" y="413"/>
                  </a:cubicBezTo>
                  <a:close/>
                  <a:moveTo>
                    <a:pt x="221" y="324"/>
                  </a:moveTo>
                  <a:cubicBezTo>
                    <a:pt x="221" y="376"/>
                    <a:pt x="261" y="416"/>
                    <a:pt x="313" y="416"/>
                  </a:cubicBezTo>
                  <a:cubicBezTo>
                    <a:pt x="361" y="416"/>
                    <a:pt x="404" y="374"/>
                    <a:pt x="404" y="326"/>
                  </a:cubicBezTo>
                  <a:cubicBezTo>
                    <a:pt x="405" y="275"/>
                    <a:pt x="364" y="233"/>
                    <a:pt x="312" y="233"/>
                  </a:cubicBezTo>
                  <a:cubicBezTo>
                    <a:pt x="261" y="233"/>
                    <a:pt x="221" y="273"/>
                    <a:pt x="221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0" name="Группа 63508"/>
            <p:cNvGrpSpPr/>
            <p:nvPr/>
          </p:nvGrpSpPr>
          <p:grpSpPr>
            <a:xfrm>
              <a:off x="1377039" y="4960294"/>
              <a:ext cx="1146221" cy="1155779"/>
              <a:chOff x="-21639213" y="-2454275"/>
              <a:chExt cx="5330825" cy="5375275"/>
            </a:xfrm>
            <a:grpFill/>
          </p:grpSpPr>
          <p:sp>
            <p:nvSpPr>
              <p:cNvPr id="71" name="Freeform 9"/>
              <p:cNvSpPr>
                <a:spLocks noEditPoints="1"/>
              </p:cNvSpPr>
              <p:nvPr/>
            </p:nvSpPr>
            <p:spPr bwMode="auto">
              <a:xfrm>
                <a:off x="-21639213" y="-2454275"/>
                <a:ext cx="5330825" cy="5375275"/>
              </a:xfrm>
              <a:custGeom>
                <a:avLst/>
                <a:gdLst>
                  <a:gd name="T0" fmla="*/ 1557 w 1678"/>
                  <a:gd name="T1" fmla="*/ 924 h 1689"/>
                  <a:gd name="T2" fmla="*/ 1677 w 1678"/>
                  <a:gd name="T3" fmla="*/ 990 h 1689"/>
                  <a:gd name="T4" fmla="*/ 1624 w 1678"/>
                  <a:gd name="T5" fmla="*/ 1175 h 1689"/>
                  <a:gd name="T6" fmla="*/ 1488 w 1678"/>
                  <a:gd name="T7" fmla="*/ 1164 h 1689"/>
                  <a:gd name="T8" fmla="*/ 1402 w 1678"/>
                  <a:gd name="T9" fmla="*/ 1295 h 1689"/>
                  <a:gd name="T10" fmla="*/ 1467 w 1678"/>
                  <a:gd name="T11" fmla="*/ 1416 h 1689"/>
                  <a:gd name="T12" fmla="*/ 1324 w 1678"/>
                  <a:gd name="T13" fmla="*/ 1542 h 1689"/>
                  <a:gd name="T14" fmla="*/ 1213 w 1678"/>
                  <a:gd name="T15" fmla="*/ 1460 h 1689"/>
                  <a:gd name="T16" fmla="*/ 1071 w 1678"/>
                  <a:gd name="T17" fmla="*/ 1525 h 1689"/>
                  <a:gd name="T18" fmla="*/ 1059 w 1678"/>
                  <a:gd name="T19" fmla="*/ 1662 h 1689"/>
                  <a:gd name="T20" fmla="*/ 871 w 1678"/>
                  <a:gd name="T21" fmla="*/ 1689 h 1689"/>
                  <a:gd name="T22" fmla="*/ 822 w 1678"/>
                  <a:gd name="T23" fmla="*/ 1561 h 1689"/>
                  <a:gd name="T24" fmla="*/ 669 w 1678"/>
                  <a:gd name="T25" fmla="*/ 1539 h 1689"/>
                  <a:gd name="T26" fmla="*/ 586 w 1678"/>
                  <a:gd name="T27" fmla="*/ 1648 h 1689"/>
                  <a:gd name="T28" fmla="*/ 412 w 1678"/>
                  <a:gd name="T29" fmla="*/ 1569 h 1689"/>
                  <a:gd name="T30" fmla="*/ 439 w 1678"/>
                  <a:gd name="T31" fmla="*/ 1434 h 1689"/>
                  <a:gd name="T32" fmla="*/ 322 w 1678"/>
                  <a:gd name="T33" fmla="*/ 1332 h 1689"/>
                  <a:gd name="T34" fmla="*/ 193 w 1678"/>
                  <a:gd name="T35" fmla="*/ 1380 h 1689"/>
                  <a:gd name="T36" fmla="*/ 89 w 1678"/>
                  <a:gd name="T37" fmla="*/ 1219 h 1689"/>
                  <a:gd name="T38" fmla="*/ 186 w 1678"/>
                  <a:gd name="T39" fmla="*/ 1121 h 1689"/>
                  <a:gd name="T40" fmla="*/ 142 w 1678"/>
                  <a:gd name="T41" fmla="*/ 973 h 1689"/>
                  <a:gd name="T42" fmla="*/ 8 w 1678"/>
                  <a:gd name="T43" fmla="*/ 941 h 1689"/>
                  <a:gd name="T44" fmla="*/ 8 w 1678"/>
                  <a:gd name="T45" fmla="*/ 751 h 1689"/>
                  <a:gd name="T46" fmla="*/ 142 w 1678"/>
                  <a:gd name="T47" fmla="*/ 720 h 1689"/>
                  <a:gd name="T48" fmla="*/ 186 w 1678"/>
                  <a:gd name="T49" fmla="*/ 572 h 1689"/>
                  <a:gd name="T50" fmla="*/ 90 w 1678"/>
                  <a:gd name="T51" fmla="*/ 473 h 1689"/>
                  <a:gd name="T52" fmla="*/ 193 w 1678"/>
                  <a:gd name="T53" fmla="*/ 312 h 1689"/>
                  <a:gd name="T54" fmla="*/ 322 w 1678"/>
                  <a:gd name="T55" fmla="*/ 360 h 1689"/>
                  <a:gd name="T56" fmla="*/ 439 w 1678"/>
                  <a:gd name="T57" fmla="*/ 259 h 1689"/>
                  <a:gd name="T58" fmla="*/ 412 w 1678"/>
                  <a:gd name="T59" fmla="*/ 124 h 1689"/>
                  <a:gd name="T60" fmla="*/ 585 w 1678"/>
                  <a:gd name="T61" fmla="*/ 44 h 1689"/>
                  <a:gd name="T62" fmla="*/ 668 w 1678"/>
                  <a:gd name="T63" fmla="*/ 153 h 1689"/>
                  <a:gd name="T64" fmla="*/ 822 w 1678"/>
                  <a:gd name="T65" fmla="*/ 132 h 1689"/>
                  <a:gd name="T66" fmla="*/ 872 w 1678"/>
                  <a:gd name="T67" fmla="*/ 0 h 1689"/>
                  <a:gd name="T68" fmla="*/ 1059 w 1678"/>
                  <a:gd name="T69" fmla="*/ 30 h 1689"/>
                  <a:gd name="T70" fmla="*/ 1070 w 1678"/>
                  <a:gd name="T71" fmla="*/ 167 h 1689"/>
                  <a:gd name="T72" fmla="*/ 1212 w 1678"/>
                  <a:gd name="T73" fmla="*/ 232 h 1689"/>
                  <a:gd name="T74" fmla="*/ 1322 w 1678"/>
                  <a:gd name="T75" fmla="*/ 151 h 1689"/>
                  <a:gd name="T76" fmla="*/ 1466 w 1678"/>
                  <a:gd name="T77" fmla="*/ 278 h 1689"/>
                  <a:gd name="T78" fmla="*/ 1436 w 1678"/>
                  <a:gd name="T79" fmla="*/ 337 h 1689"/>
                  <a:gd name="T80" fmla="*/ 1403 w 1678"/>
                  <a:gd name="T81" fmla="*/ 397 h 1689"/>
                  <a:gd name="T82" fmla="*/ 1487 w 1678"/>
                  <a:gd name="T83" fmla="*/ 527 h 1689"/>
                  <a:gd name="T84" fmla="*/ 1623 w 1678"/>
                  <a:gd name="T85" fmla="*/ 518 h 1689"/>
                  <a:gd name="T86" fmla="*/ 1678 w 1678"/>
                  <a:gd name="T87" fmla="*/ 701 h 1689"/>
                  <a:gd name="T88" fmla="*/ 1557 w 1678"/>
                  <a:gd name="T89" fmla="*/ 768 h 1689"/>
                  <a:gd name="T90" fmla="*/ 1557 w 1678"/>
                  <a:gd name="T91" fmla="*/ 924 h 1689"/>
                  <a:gd name="T92" fmla="*/ 847 w 1678"/>
                  <a:gd name="T93" fmla="*/ 1256 h 1689"/>
                  <a:gd name="T94" fmla="*/ 1257 w 1678"/>
                  <a:gd name="T95" fmla="*/ 846 h 1689"/>
                  <a:gd name="T96" fmla="*/ 847 w 1678"/>
                  <a:gd name="T97" fmla="*/ 435 h 1689"/>
                  <a:gd name="T98" fmla="*/ 435 w 1678"/>
                  <a:gd name="T99" fmla="*/ 848 h 1689"/>
                  <a:gd name="T100" fmla="*/ 847 w 1678"/>
                  <a:gd name="T101" fmla="*/ 1256 h 1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78" h="1689">
                    <a:moveTo>
                      <a:pt x="1557" y="924"/>
                    </a:moveTo>
                    <a:cubicBezTo>
                      <a:pt x="1599" y="944"/>
                      <a:pt x="1638" y="965"/>
                      <a:pt x="1677" y="990"/>
                    </a:cubicBezTo>
                    <a:cubicBezTo>
                      <a:pt x="1668" y="1053"/>
                      <a:pt x="1648" y="1114"/>
                      <a:pt x="1624" y="1175"/>
                    </a:cubicBezTo>
                    <a:cubicBezTo>
                      <a:pt x="1579" y="1172"/>
                      <a:pt x="1534" y="1172"/>
                      <a:pt x="1488" y="1164"/>
                    </a:cubicBezTo>
                    <a:cubicBezTo>
                      <a:pt x="1462" y="1210"/>
                      <a:pt x="1437" y="1255"/>
                      <a:pt x="1402" y="1295"/>
                    </a:cubicBezTo>
                    <a:cubicBezTo>
                      <a:pt x="1425" y="1335"/>
                      <a:pt x="1447" y="1373"/>
                      <a:pt x="1467" y="1416"/>
                    </a:cubicBezTo>
                    <a:cubicBezTo>
                      <a:pt x="1426" y="1465"/>
                      <a:pt x="1376" y="1504"/>
                      <a:pt x="1324" y="1542"/>
                    </a:cubicBezTo>
                    <a:cubicBezTo>
                      <a:pt x="1284" y="1518"/>
                      <a:pt x="1249" y="1490"/>
                      <a:pt x="1213" y="1460"/>
                    </a:cubicBezTo>
                    <a:cubicBezTo>
                      <a:pt x="1168" y="1487"/>
                      <a:pt x="1121" y="1508"/>
                      <a:pt x="1071" y="1525"/>
                    </a:cubicBezTo>
                    <a:cubicBezTo>
                      <a:pt x="1069" y="1571"/>
                      <a:pt x="1068" y="1615"/>
                      <a:pt x="1059" y="1662"/>
                    </a:cubicBezTo>
                    <a:cubicBezTo>
                      <a:pt x="999" y="1679"/>
                      <a:pt x="936" y="1688"/>
                      <a:pt x="871" y="1689"/>
                    </a:cubicBezTo>
                    <a:cubicBezTo>
                      <a:pt x="850" y="1648"/>
                      <a:pt x="838" y="1604"/>
                      <a:pt x="822" y="1561"/>
                    </a:cubicBezTo>
                    <a:cubicBezTo>
                      <a:pt x="770" y="1558"/>
                      <a:pt x="720" y="1551"/>
                      <a:pt x="669" y="1539"/>
                    </a:cubicBezTo>
                    <a:cubicBezTo>
                      <a:pt x="642" y="1576"/>
                      <a:pt x="616" y="1613"/>
                      <a:pt x="586" y="1648"/>
                    </a:cubicBezTo>
                    <a:cubicBezTo>
                      <a:pt x="525" y="1629"/>
                      <a:pt x="467" y="1603"/>
                      <a:pt x="412" y="1569"/>
                    </a:cubicBezTo>
                    <a:cubicBezTo>
                      <a:pt x="416" y="1523"/>
                      <a:pt x="429" y="1479"/>
                      <a:pt x="439" y="1434"/>
                    </a:cubicBezTo>
                    <a:cubicBezTo>
                      <a:pt x="397" y="1404"/>
                      <a:pt x="358" y="1371"/>
                      <a:pt x="322" y="1332"/>
                    </a:cubicBezTo>
                    <a:cubicBezTo>
                      <a:pt x="280" y="1350"/>
                      <a:pt x="238" y="1367"/>
                      <a:pt x="193" y="1380"/>
                    </a:cubicBezTo>
                    <a:cubicBezTo>
                      <a:pt x="153" y="1331"/>
                      <a:pt x="118" y="1278"/>
                      <a:pt x="89" y="1219"/>
                    </a:cubicBezTo>
                    <a:cubicBezTo>
                      <a:pt x="119" y="1184"/>
                      <a:pt x="151" y="1152"/>
                      <a:pt x="186" y="1121"/>
                    </a:cubicBezTo>
                    <a:cubicBezTo>
                      <a:pt x="166" y="1073"/>
                      <a:pt x="152" y="1025"/>
                      <a:pt x="142" y="973"/>
                    </a:cubicBezTo>
                    <a:cubicBezTo>
                      <a:pt x="98" y="962"/>
                      <a:pt x="53" y="956"/>
                      <a:pt x="8" y="941"/>
                    </a:cubicBezTo>
                    <a:cubicBezTo>
                      <a:pt x="0" y="877"/>
                      <a:pt x="0" y="814"/>
                      <a:pt x="8" y="751"/>
                    </a:cubicBezTo>
                    <a:cubicBezTo>
                      <a:pt x="53" y="737"/>
                      <a:pt x="98" y="730"/>
                      <a:pt x="142" y="720"/>
                    </a:cubicBezTo>
                    <a:cubicBezTo>
                      <a:pt x="153" y="669"/>
                      <a:pt x="166" y="620"/>
                      <a:pt x="186" y="572"/>
                    </a:cubicBezTo>
                    <a:cubicBezTo>
                      <a:pt x="152" y="541"/>
                      <a:pt x="119" y="509"/>
                      <a:pt x="90" y="473"/>
                    </a:cubicBezTo>
                    <a:cubicBezTo>
                      <a:pt x="118" y="415"/>
                      <a:pt x="153" y="362"/>
                      <a:pt x="193" y="312"/>
                    </a:cubicBezTo>
                    <a:cubicBezTo>
                      <a:pt x="238" y="326"/>
                      <a:pt x="280" y="342"/>
                      <a:pt x="322" y="360"/>
                    </a:cubicBezTo>
                    <a:cubicBezTo>
                      <a:pt x="358" y="323"/>
                      <a:pt x="395" y="288"/>
                      <a:pt x="439" y="259"/>
                    </a:cubicBezTo>
                    <a:cubicBezTo>
                      <a:pt x="429" y="213"/>
                      <a:pt x="416" y="170"/>
                      <a:pt x="412" y="124"/>
                    </a:cubicBezTo>
                    <a:cubicBezTo>
                      <a:pt x="466" y="89"/>
                      <a:pt x="524" y="65"/>
                      <a:pt x="585" y="44"/>
                    </a:cubicBezTo>
                    <a:cubicBezTo>
                      <a:pt x="616" y="77"/>
                      <a:pt x="641" y="115"/>
                      <a:pt x="668" y="153"/>
                    </a:cubicBezTo>
                    <a:cubicBezTo>
                      <a:pt x="718" y="142"/>
                      <a:pt x="769" y="133"/>
                      <a:pt x="822" y="132"/>
                    </a:cubicBezTo>
                    <a:cubicBezTo>
                      <a:pt x="837" y="87"/>
                      <a:pt x="851" y="44"/>
                      <a:pt x="872" y="0"/>
                    </a:cubicBezTo>
                    <a:cubicBezTo>
                      <a:pt x="934" y="7"/>
                      <a:pt x="998" y="12"/>
                      <a:pt x="1059" y="30"/>
                    </a:cubicBezTo>
                    <a:cubicBezTo>
                      <a:pt x="1068" y="76"/>
                      <a:pt x="1070" y="121"/>
                      <a:pt x="1070" y="167"/>
                    </a:cubicBezTo>
                    <a:cubicBezTo>
                      <a:pt x="1121" y="184"/>
                      <a:pt x="1167" y="205"/>
                      <a:pt x="1212" y="232"/>
                    </a:cubicBezTo>
                    <a:cubicBezTo>
                      <a:pt x="1248" y="203"/>
                      <a:pt x="1284" y="175"/>
                      <a:pt x="1322" y="151"/>
                    </a:cubicBezTo>
                    <a:cubicBezTo>
                      <a:pt x="1364" y="175"/>
                      <a:pt x="1445" y="246"/>
                      <a:pt x="1466" y="278"/>
                    </a:cubicBezTo>
                    <a:cubicBezTo>
                      <a:pt x="1457" y="297"/>
                      <a:pt x="1447" y="317"/>
                      <a:pt x="1436" y="337"/>
                    </a:cubicBezTo>
                    <a:cubicBezTo>
                      <a:pt x="1426" y="357"/>
                      <a:pt x="1415" y="375"/>
                      <a:pt x="1403" y="397"/>
                    </a:cubicBezTo>
                    <a:cubicBezTo>
                      <a:pt x="1434" y="437"/>
                      <a:pt x="1463" y="480"/>
                      <a:pt x="1487" y="527"/>
                    </a:cubicBezTo>
                    <a:cubicBezTo>
                      <a:pt x="1532" y="522"/>
                      <a:pt x="1577" y="519"/>
                      <a:pt x="1623" y="518"/>
                    </a:cubicBezTo>
                    <a:cubicBezTo>
                      <a:pt x="1649" y="577"/>
                      <a:pt x="1667" y="638"/>
                      <a:pt x="1678" y="701"/>
                    </a:cubicBezTo>
                    <a:cubicBezTo>
                      <a:pt x="1639" y="728"/>
                      <a:pt x="1599" y="747"/>
                      <a:pt x="1557" y="768"/>
                    </a:cubicBezTo>
                    <a:cubicBezTo>
                      <a:pt x="1562" y="820"/>
                      <a:pt x="1563" y="871"/>
                      <a:pt x="1557" y="924"/>
                    </a:cubicBezTo>
                    <a:close/>
                    <a:moveTo>
                      <a:pt x="847" y="1256"/>
                    </a:moveTo>
                    <a:cubicBezTo>
                      <a:pt x="1064" y="1260"/>
                      <a:pt x="1257" y="1079"/>
                      <a:pt x="1257" y="846"/>
                    </a:cubicBezTo>
                    <a:cubicBezTo>
                      <a:pt x="1257" y="619"/>
                      <a:pt x="1074" y="437"/>
                      <a:pt x="847" y="435"/>
                    </a:cubicBezTo>
                    <a:cubicBezTo>
                      <a:pt x="632" y="434"/>
                      <a:pt x="434" y="607"/>
                      <a:pt x="435" y="848"/>
                    </a:cubicBezTo>
                    <a:cubicBezTo>
                      <a:pt x="436" y="1085"/>
                      <a:pt x="631" y="1260"/>
                      <a:pt x="847" y="12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23"/>
              <p:cNvSpPr>
                <a:spLocks noEditPoints="1"/>
              </p:cNvSpPr>
              <p:nvPr/>
            </p:nvSpPr>
            <p:spPr bwMode="auto">
              <a:xfrm>
                <a:off x="-20154901" y="-974725"/>
                <a:ext cx="2409825" cy="2425700"/>
              </a:xfrm>
              <a:custGeom>
                <a:avLst/>
                <a:gdLst>
                  <a:gd name="T0" fmla="*/ 2 w 759"/>
                  <a:gd name="T1" fmla="*/ 384 h 762"/>
                  <a:gd name="T2" fmla="*/ 371 w 759"/>
                  <a:gd name="T3" fmla="*/ 4 h 762"/>
                  <a:gd name="T4" fmla="*/ 757 w 759"/>
                  <a:gd name="T5" fmla="*/ 377 h 762"/>
                  <a:gd name="T6" fmla="*/ 388 w 759"/>
                  <a:gd name="T7" fmla="*/ 758 h 762"/>
                  <a:gd name="T8" fmla="*/ 2 w 759"/>
                  <a:gd name="T9" fmla="*/ 384 h 762"/>
                  <a:gd name="T10" fmla="*/ 679 w 759"/>
                  <a:gd name="T11" fmla="*/ 366 h 762"/>
                  <a:gd name="T12" fmla="*/ 375 w 759"/>
                  <a:gd name="T13" fmla="*/ 81 h 762"/>
                  <a:gd name="T14" fmla="*/ 79 w 759"/>
                  <a:gd name="T15" fmla="*/ 401 h 762"/>
                  <a:gd name="T16" fmla="*/ 392 w 759"/>
                  <a:gd name="T17" fmla="*/ 682 h 762"/>
                  <a:gd name="T18" fmla="*/ 679 w 759"/>
                  <a:gd name="T19" fmla="*/ 366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9" h="762">
                    <a:moveTo>
                      <a:pt x="2" y="384"/>
                    </a:moveTo>
                    <a:cubicBezTo>
                      <a:pt x="0" y="180"/>
                      <a:pt x="161" y="8"/>
                      <a:pt x="371" y="4"/>
                    </a:cubicBezTo>
                    <a:cubicBezTo>
                      <a:pt x="580" y="0"/>
                      <a:pt x="755" y="161"/>
                      <a:pt x="757" y="377"/>
                    </a:cubicBezTo>
                    <a:cubicBezTo>
                      <a:pt x="759" y="594"/>
                      <a:pt x="590" y="754"/>
                      <a:pt x="388" y="758"/>
                    </a:cubicBezTo>
                    <a:cubicBezTo>
                      <a:pt x="174" y="762"/>
                      <a:pt x="3" y="595"/>
                      <a:pt x="2" y="384"/>
                    </a:cubicBezTo>
                    <a:close/>
                    <a:moveTo>
                      <a:pt x="679" y="366"/>
                    </a:moveTo>
                    <a:cubicBezTo>
                      <a:pt x="673" y="210"/>
                      <a:pt x="541" y="76"/>
                      <a:pt x="375" y="81"/>
                    </a:cubicBezTo>
                    <a:cubicBezTo>
                      <a:pt x="198" y="85"/>
                      <a:pt x="66" y="230"/>
                      <a:pt x="79" y="401"/>
                    </a:cubicBezTo>
                    <a:cubicBezTo>
                      <a:pt x="91" y="567"/>
                      <a:pt x="228" y="689"/>
                      <a:pt x="392" y="682"/>
                    </a:cubicBezTo>
                    <a:cubicBezTo>
                      <a:pt x="562" y="674"/>
                      <a:pt x="689" y="532"/>
                      <a:pt x="679" y="3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73" name="Прямоугольник 72"/>
          <p:cNvSpPr/>
          <p:nvPr/>
        </p:nvSpPr>
        <p:spPr>
          <a:xfrm>
            <a:off x="3474257" y="2151507"/>
            <a:ext cx="992947" cy="1206635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7378834" y="4530278"/>
            <a:ext cx="1651861" cy="1206635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3390487" y="1855493"/>
            <a:ext cx="1669104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2000" b="1" dirty="0">
                <a:gradFill>
                  <a:gsLst>
                    <a:gs pos="0">
                      <a:srgbClr val="2C7584"/>
                    </a:gs>
                    <a:gs pos="33000">
                      <a:srgbClr val="3A6E6A"/>
                    </a:gs>
                    <a:gs pos="99000">
                      <a:srgbClr val="78AD5B"/>
                    </a:gs>
                  </a:gsLst>
                  <a:lin ang="16200000" scaled="1"/>
                </a:gradFill>
                <a:latin typeface="+mj-lt"/>
                <a:cs typeface="Times New Roman" pitchFamily="18" charset="0"/>
              </a:rPr>
              <a:t>Инициатива</a:t>
            </a:r>
          </a:p>
        </p:txBody>
      </p:sp>
      <p:grpSp>
        <p:nvGrpSpPr>
          <p:cNvPr id="77" name="Группа 36"/>
          <p:cNvGrpSpPr/>
          <p:nvPr/>
        </p:nvGrpSpPr>
        <p:grpSpPr>
          <a:xfrm>
            <a:off x="2850783" y="1795573"/>
            <a:ext cx="496744" cy="227132"/>
            <a:chOff x="1399319" y="5301985"/>
            <a:chExt cx="2047063" cy="901475"/>
          </a:xfrm>
        </p:grpSpPr>
        <p:sp>
          <p:nvSpPr>
            <p:cNvPr id="79" name="Нашивка 78"/>
            <p:cNvSpPr/>
            <p:nvPr/>
          </p:nvSpPr>
          <p:spPr>
            <a:xfrm>
              <a:off x="1989870" y="5301985"/>
              <a:ext cx="901475" cy="901475"/>
            </a:xfrm>
            <a:prstGeom prst="chevron">
              <a:avLst/>
            </a:prstGeom>
            <a:gradFill>
              <a:gsLst>
                <a:gs pos="100000">
                  <a:srgbClr val="F17961"/>
                </a:gs>
                <a:gs pos="4000">
                  <a:srgbClr val="F5A70B"/>
                </a:gs>
              </a:gsLst>
              <a:lin ang="5400000" scaled="0"/>
            </a:gra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Нашивка 85"/>
            <p:cNvSpPr/>
            <p:nvPr/>
          </p:nvSpPr>
          <p:spPr>
            <a:xfrm>
              <a:off x="2544907" y="5301985"/>
              <a:ext cx="901475" cy="901475"/>
            </a:xfrm>
            <a:prstGeom prst="chevron">
              <a:avLst/>
            </a:prstGeom>
            <a:gradFill>
              <a:gsLst>
                <a:gs pos="100000">
                  <a:srgbClr val="F17961"/>
                </a:gs>
                <a:gs pos="0">
                  <a:srgbClr val="F5A70B"/>
                </a:gs>
              </a:gsLst>
              <a:lin ang="5400000" scaled="0"/>
            </a:gra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Нашивка 86"/>
            <p:cNvSpPr/>
            <p:nvPr/>
          </p:nvSpPr>
          <p:spPr>
            <a:xfrm>
              <a:off x="1399319" y="5301985"/>
              <a:ext cx="901475" cy="901475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78" name="Прямая соединительная линия 77"/>
          <p:cNvCxnSpPr/>
          <p:nvPr/>
        </p:nvCxnSpPr>
        <p:spPr>
          <a:xfrm>
            <a:off x="2837287" y="2142542"/>
            <a:ext cx="244800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rgbClr val="F17961"/>
                </a:gs>
                <a:gs pos="100000">
                  <a:srgbClr val="F5A70B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449071" y="1603588"/>
            <a:ext cx="2077835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000" b="1" dirty="0">
                <a:gradFill>
                  <a:gsLst>
                    <a:gs pos="0">
                      <a:srgbClr val="2C7584"/>
                    </a:gs>
                    <a:gs pos="33000">
                      <a:srgbClr val="3A6E6A"/>
                    </a:gs>
                    <a:gs pos="99000">
                      <a:srgbClr val="78AD5B"/>
                    </a:gs>
                  </a:gsLst>
                  <a:lin ang="16200000" scaled="1"/>
                </a:gradFill>
                <a:latin typeface="+mj-lt"/>
                <a:cs typeface="Times New Roman" pitchFamily="18" charset="0"/>
              </a:rPr>
              <a:t>Общественное</a:t>
            </a:r>
          </a:p>
          <a:p>
            <a:pPr>
              <a:lnSpc>
                <a:spcPts val="1900"/>
              </a:lnSpc>
            </a:pPr>
            <a:r>
              <a:rPr lang="ru-RU" sz="2000" b="1" dirty="0">
                <a:gradFill>
                  <a:gsLst>
                    <a:gs pos="0">
                      <a:srgbClr val="2C7584"/>
                    </a:gs>
                    <a:gs pos="33000">
                      <a:srgbClr val="3A6E6A"/>
                    </a:gs>
                    <a:gs pos="99000">
                      <a:srgbClr val="78AD5B"/>
                    </a:gs>
                  </a:gsLst>
                  <a:lin ang="16200000" scaled="1"/>
                </a:gradFill>
                <a:latin typeface="+mj-lt"/>
                <a:cs typeface="Times New Roman" pitchFamily="18" charset="0"/>
              </a:rPr>
              <a:t>обсуждение</a:t>
            </a:r>
          </a:p>
        </p:txBody>
      </p:sp>
      <p:grpSp>
        <p:nvGrpSpPr>
          <p:cNvPr id="90" name="Группа 36"/>
          <p:cNvGrpSpPr/>
          <p:nvPr/>
        </p:nvGrpSpPr>
        <p:grpSpPr>
          <a:xfrm>
            <a:off x="6952733" y="1741929"/>
            <a:ext cx="496744" cy="227131"/>
            <a:chOff x="1399319" y="5301985"/>
            <a:chExt cx="2047063" cy="901475"/>
          </a:xfrm>
        </p:grpSpPr>
        <p:sp>
          <p:nvSpPr>
            <p:cNvPr id="92" name="Нашивка 91"/>
            <p:cNvSpPr/>
            <p:nvPr/>
          </p:nvSpPr>
          <p:spPr>
            <a:xfrm>
              <a:off x="1989870" y="5301985"/>
              <a:ext cx="901475" cy="901475"/>
            </a:xfrm>
            <a:prstGeom prst="chevron">
              <a:avLst/>
            </a:prstGeom>
            <a:gradFill>
              <a:gsLst>
                <a:gs pos="100000">
                  <a:srgbClr val="F17961"/>
                </a:gs>
                <a:gs pos="4000">
                  <a:srgbClr val="F5A70B"/>
                </a:gs>
              </a:gsLst>
              <a:lin ang="5400000" scaled="0"/>
            </a:gra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Нашивка 92"/>
            <p:cNvSpPr/>
            <p:nvPr/>
          </p:nvSpPr>
          <p:spPr>
            <a:xfrm>
              <a:off x="2544907" y="5301985"/>
              <a:ext cx="901475" cy="901475"/>
            </a:xfrm>
            <a:prstGeom prst="chevron">
              <a:avLst/>
            </a:prstGeom>
            <a:gradFill>
              <a:gsLst>
                <a:gs pos="100000">
                  <a:srgbClr val="F17961"/>
                </a:gs>
                <a:gs pos="0">
                  <a:srgbClr val="F5A70B"/>
                </a:gs>
              </a:gsLst>
              <a:lin ang="5400000" scaled="0"/>
            </a:gra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Нашивка 93"/>
            <p:cNvSpPr/>
            <p:nvPr/>
          </p:nvSpPr>
          <p:spPr>
            <a:xfrm>
              <a:off x="1399319" y="5301985"/>
              <a:ext cx="901475" cy="901475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91" name="Прямая соединительная линия 90"/>
          <p:cNvCxnSpPr/>
          <p:nvPr/>
        </p:nvCxnSpPr>
        <p:spPr>
          <a:xfrm>
            <a:off x="6882087" y="2139489"/>
            <a:ext cx="244800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rgbClr val="F17961"/>
                </a:gs>
                <a:gs pos="100000">
                  <a:srgbClr val="F5A70B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423130" y="4203363"/>
            <a:ext cx="1868858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2000" b="1" dirty="0">
                <a:gradFill>
                  <a:gsLst>
                    <a:gs pos="0">
                      <a:srgbClr val="2C7584"/>
                    </a:gs>
                    <a:gs pos="33000">
                      <a:srgbClr val="3A6E6A"/>
                    </a:gs>
                    <a:gs pos="99000">
                      <a:srgbClr val="78AD5B"/>
                    </a:gs>
                  </a:gsLst>
                  <a:lin ang="16200000" scaled="1"/>
                </a:gradFill>
                <a:latin typeface="+mj-lt"/>
                <a:cs typeface="Times New Roman" pitchFamily="18" charset="0"/>
              </a:rPr>
              <a:t>Выбор проекта</a:t>
            </a:r>
          </a:p>
        </p:txBody>
      </p:sp>
      <p:grpSp>
        <p:nvGrpSpPr>
          <p:cNvPr id="96" name="Группа 36"/>
          <p:cNvGrpSpPr/>
          <p:nvPr/>
        </p:nvGrpSpPr>
        <p:grpSpPr>
          <a:xfrm>
            <a:off x="6921525" y="4160201"/>
            <a:ext cx="496744" cy="227131"/>
            <a:chOff x="1399319" y="5301985"/>
            <a:chExt cx="2047063" cy="901475"/>
          </a:xfrm>
        </p:grpSpPr>
        <p:sp>
          <p:nvSpPr>
            <p:cNvPr id="97" name="Нашивка 96"/>
            <p:cNvSpPr/>
            <p:nvPr/>
          </p:nvSpPr>
          <p:spPr>
            <a:xfrm>
              <a:off x="1989870" y="5301985"/>
              <a:ext cx="901475" cy="901475"/>
            </a:xfrm>
            <a:prstGeom prst="chevron">
              <a:avLst/>
            </a:prstGeom>
            <a:gradFill>
              <a:gsLst>
                <a:gs pos="100000">
                  <a:srgbClr val="F17961"/>
                </a:gs>
                <a:gs pos="4000">
                  <a:srgbClr val="F5A70B"/>
                </a:gs>
              </a:gsLst>
              <a:lin ang="5400000" scaled="0"/>
            </a:gra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Нашивка 97"/>
            <p:cNvSpPr/>
            <p:nvPr/>
          </p:nvSpPr>
          <p:spPr>
            <a:xfrm>
              <a:off x="2544907" y="5301985"/>
              <a:ext cx="901475" cy="901475"/>
            </a:xfrm>
            <a:prstGeom prst="chevron">
              <a:avLst/>
            </a:prstGeom>
            <a:gradFill>
              <a:gsLst>
                <a:gs pos="100000">
                  <a:srgbClr val="F17961"/>
                </a:gs>
                <a:gs pos="0">
                  <a:srgbClr val="F5A70B"/>
                </a:gs>
              </a:gsLst>
              <a:lin ang="5400000" scaled="0"/>
            </a:gra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Нашивка 98"/>
            <p:cNvSpPr/>
            <p:nvPr/>
          </p:nvSpPr>
          <p:spPr>
            <a:xfrm>
              <a:off x="1399319" y="5301985"/>
              <a:ext cx="901475" cy="901475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00" name="Прямая соединительная линия 99"/>
          <p:cNvCxnSpPr/>
          <p:nvPr/>
        </p:nvCxnSpPr>
        <p:spPr>
          <a:xfrm>
            <a:off x="6850879" y="4525377"/>
            <a:ext cx="244800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rgbClr val="F17961"/>
                </a:gs>
                <a:gs pos="100000">
                  <a:srgbClr val="F5A70B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423099" y="3989476"/>
            <a:ext cx="1669104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000" b="1" dirty="0">
                <a:gradFill>
                  <a:gsLst>
                    <a:gs pos="0">
                      <a:srgbClr val="2C7584"/>
                    </a:gs>
                    <a:gs pos="33000">
                      <a:srgbClr val="3A6E6A"/>
                    </a:gs>
                    <a:gs pos="99000">
                      <a:srgbClr val="78AD5B"/>
                    </a:gs>
                  </a:gsLst>
                  <a:lin ang="16200000" scaled="1"/>
                </a:gradFill>
                <a:latin typeface="+mj-lt"/>
                <a:cs typeface="Times New Roman" pitchFamily="18" charset="0"/>
              </a:rPr>
              <a:t>Реализация   проекта</a:t>
            </a:r>
          </a:p>
        </p:txBody>
      </p:sp>
      <p:grpSp>
        <p:nvGrpSpPr>
          <p:cNvPr id="102" name="Группа 36"/>
          <p:cNvGrpSpPr/>
          <p:nvPr/>
        </p:nvGrpSpPr>
        <p:grpSpPr>
          <a:xfrm>
            <a:off x="2926761" y="4137341"/>
            <a:ext cx="496744" cy="227131"/>
            <a:chOff x="1399319" y="5301985"/>
            <a:chExt cx="2047063" cy="901475"/>
          </a:xfrm>
        </p:grpSpPr>
        <p:sp>
          <p:nvSpPr>
            <p:cNvPr id="103" name="Нашивка 102"/>
            <p:cNvSpPr/>
            <p:nvPr/>
          </p:nvSpPr>
          <p:spPr>
            <a:xfrm>
              <a:off x="1989870" y="5301985"/>
              <a:ext cx="901475" cy="901475"/>
            </a:xfrm>
            <a:prstGeom prst="chevron">
              <a:avLst/>
            </a:prstGeom>
            <a:gradFill>
              <a:gsLst>
                <a:gs pos="100000">
                  <a:srgbClr val="F17961"/>
                </a:gs>
                <a:gs pos="4000">
                  <a:srgbClr val="F5A70B"/>
                </a:gs>
              </a:gsLst>
              <a:lin ang="5400000" scaled="0"/>
            </a:gra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Нашивка 103"/>
            <p:cNvSpPr/>
            <p:nvPr/>
          </p:nvSpPr>
          <p:spPr>
            <a:xfrm>
              <a:off x="2544907" y="5301985"/>
              <a:ext cx="901475" cy="901475"/>
            </a:xfrm>
            <a:prstGeom prst="chevron">
              <a:avLst/>
            </a:prstGeom>
            <a:gradFill>
              <a:gsLst>
                <a:gs pos="100000">
                  <a:srgbClr val="F17961"/>
                </a:gs>
                <a:gs pos="0">
                  <a:srgbClr val="F5A70B"/>
                </a:gs>
              </a:gsLst>
              <a:lin ang="5400000" scaled="0"/>
            </a:gra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Нашивка 104"/>
            <p:cNvSpPr/>
            <p:nvPr/>
          </p:nvSpPr>
          <p:spPr>
            <a:xfrm>
              <a:off x="1399319" y="5301985"/>
              <a:ext cx="901475" cy="901475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06" name="Прямая соединительная линия 105"/>
          <p:cNvCxnSpPr/>
          <p:nvPr/>
        </p:nvCxnSpPr>
        <p:spPr>
          <a:xfrm>
            <a:off x="2913265" y="4525377"/>
            <a:ext cx="244800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rgbClr val="F17961"/>
                </a:gs>
                <a:gs pos="100000">
                  <a:srgbClr val="F5A70B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5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Инициатива</a:t>
            </a:r>
          </a:p>
        </p:txBody>
      </p:sp>
      <p:sp>
        <p:nvSpPr>
          <p:cNvPr id="63494" name="Freeform 14"/>
          <p:cNvSpPr>
            <a:spLocks noEditPoints="1"/>
          </p:cNvSpPr>
          <p:nvPr/>
        </p:nvSpPr>
        <p:spPr bwMode="auto">
          <a:xfrm>
            <a:off x="-16498888" y="1796656"/>
            <a:ext cx="2066925" cy="1552575"/>
          </a:xfrm>
          <a:custGeom>
            <a:avLst/>
            <a:gdLst>
              <a:gd name="T0" fmla="*/ 639 w 651"/>
              <a:gd name="T1" fmla="*/ 414 h 650"/>
              <a:gd name="T2" fmla="*/ 586 w 651"/>
              <a:gd name="T3" fmla="*/ 454 h 650"/>
              <a:gd name="T4" fmla="*/ 584 w 651"/>
              <a:gd name="T5" fmla="*/ 526 h 650"/>
              <a:gd name="T6" fmla="*/ 515 w 651"/>
              <a:gd name="T7" fmla="*/ 547 h 650"/>
              <a:gd name="T8" fmla="*/ 487 w 651"/>
              <a:gd name="T9" fmla="*/ 610 h 650"/>
              <a:gd name="T10" fmla="*/ 416 w 651"/>
              <a:gd name="T11" fmla="*/ 601 h 650"/>
              <a:gd name="T12" fmla="*/ 366 w 651"/>
              <a:gd name="T13" fmla="*/ 650 h 650"/>
              <a:gd name="T14" fmla="*/ 305 w 651"/>
              <a:gd name="T15" fmla="*/ 616 h 650"/>
              <a:gd name="T16" fmla="*/ 236 w 651"/>
              <a:gd name="T17" fmla="*/ 641 h 650"/>
              <a:gd name="T18" fmla="*/ 196 w 651"/>
              <a:gd name="T19" fmla="*/ 585 h 650"/>
              <a:gd name="T20" fmla="*/ 123 w 651"/>
              <a:gd name="T21" fmla="*/ 583 h 650"/>
              <a:gd name="T22" fmla="*/ 102 w 651"/>
              <a:gd name="T23" fmla="*/ 516 h 650"/>
              <a:gd name="T24" fmla="*/ 39 w 651"/>
              <a:gd name="T25" fmla="*/ 485 h 650"/>
              <a:gd name="T26" fmla="*/ 48 w 651"/>
              <a:gd name="T27" fmla="*/ 417 h 650"/>
              <a:gd name="T28" fmla="*/ 0 w 651"/>
              <a:gd name="T29" fmla="*/ 365 h 650"/>
              <a:gd name="T30" fmla="*/ 34 w 651"/>
              <a:gd name="T31" fmla="*/ 305 h 650"/>
              <a:gd name="T32" fmla="*/ 9 w 651"/>
              <a:gd name="T33" fmla="*/ 238 h 650"/>
              <a:gd name="T34" fmla="*/ 64 w 651"/>
              <a:gd name="T35" fmla="*/ 197 h 650"/>
              <a:gd name="T36" fmla="*/ 65 w 651"/>
              <a:gd name="T37" fmla="*/ 124 h 650"/>
              <a:gd name="T38" fmla="*/ 134 w 651"/>
              <a:gd name="T39" fmla="*/ 104 h 650"/>
              <a:gd name="T40" fmla="*/ 164 w 651"/>
              <a:gd name="T41" fmla="*/ 39 h 650"/>
              <a:gd name="T42" fmla="*/ 234 w 651"/>
              <a:gd name="T43" fmla="*/ 49 h 650"/>
              <a:gd name="T44" fmla="*/ 283 w 651"/>
              <a:gd name="T45" fmla="*/ 0 h 650"/>
              <a:gd name="T46" fmla="*/ 345 w 651"/>
              <a:gd name="T47" fmla="*/ 34 h 650"/>
              <a:gd name="T48" fmla="*/ 412 w 651"/>
              <a:gd name="T49" fmla="*/ 10 h 650"/>
              <a:gd name="T50" fmla="*/ 454 w 651"/>
              <a:gd name="T51" fmla="*/ 65 h 650"/>
              <a:gd name="T52" fmla="*/ 528 w 651"/>
              <a:gd name="T53" fmla="*/ 69 h 650"/>
              <a:gd name="T54" fmla="*/ 548 w 651"/>
              <a:gd name="T55" fmla="*/ 134 h 650"/>
              <a:gd name="T56" fmla="*/ 609 w 651"/>
              <a:gd name="T57" fmla="*/ 166 h 650"/>
              <a:gd name="T58" fmla="*/ 600 w 651"/>
              <a:gd name="T59" fmla="*/ 234 h 650"/>
              <a:gd name="T60" fmla="*/ 650 w 651"/>
              <a:gd name="T61" fmla="*/ 285 h 650"/>
              <a:gd name="T62" fmla="*/ 616 w 651"/>
              <a:gd name="T63" fmla="*/ 347 h 650"/>
              <a:gd name="T64" fmla="*/ 123 w 651"/>
              <a:gd name="T65" fmla="*/ 324 h 650"/>
              <a:gd name="T66" fmla="*/ 526 w 651"/>
              <a:gd name="T67" fmla="*/ 326 h 650"/>
              <a:gd name="T68" fmla="*/ 123 w 651"/>
              <a:gd name="T69" fmla="*/ 324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1" h="650">
                <a:moveTo>
                  <a:pt x="651" y="364"/>
                </a:moveTo>
                <a:cubicBezTo>
                  <a:pt x="646" y="382"/>
                  <a:pt x="646" y="398"/>
                  <a:pt x="639" y="414"/>
                </a:cubicBezTo>
                <a:cubicBezTo>
                  <a:pt x="627" y="415"/>
                  <a:pt x="615" y="416"/>
                  <a:pt x="602" y="417"/>
                </a:cubicBezTo>
                <a:cubicBezTo>
                  <a:pt x="594" y="428"/>
                  <a:pt x="591" y="442"/>
                  <a:pt x="586" y="454"/>
                </a:cubicBezTo>
                <a:cubicBezTo>
                  <a:pt x="591" y="467"/>
                  <a:pt x="604" y="474"/>
                  <a:pt x="610" y="487"/>
                </a:cubicBezTo>
                <a:cubicBezTo>
                  <a:pt x="602" y="500"/>
                  <a:pt x="593" y="513"/>
                  <a:pt x="584" y="526"/>
                </a:cubicBezTo>
                <a:cubicBezTo>
                  <a:pt x="569" y="528"/>
                  <a:pt x="558" y="518"/>
                  <a:pt x="546" y="516"/>
                </a:cubicBezTo>
                <a:cubicBezTo>
                  <a:pt x="536" y="526"/>
                  <a:pt x="526" y="536"/>
                  <a:pt x="515" y="547"/>
                </a:cubicBezTo>
                <a:cubicBezTo>
                  <a:pt x="519" y="558"/>
                  <a:pt x="523" y="569"/>
                  <a:pt x="527" y="582"/>
                </a:cubicBezTo>
                <a:cubicBezTo>
                  <a:pt x="515" y="594"/>
                  <a:pt x="501" y="602"/>
                  <a:pt x="487" y="610"/>
                </a:cubicBezTo>
                <a:cubicBezTo>
                  <a:pt x="473" y="606"/>
                  <a:pt x="467" y="594"/>
                  <a:pt x="455" y="586"/>
                </a:cubicBezTo>
                <a:cubicBezTo>
                  <a:pt x="443" y="591"/>
                  <a:pt x="430" y="596"/>
                  <a:pt x="416" y="601"/>
                </a:cubicBezTo>
                <a:cubicBezTo>
                  <a:pt x="415" y="613"/>
                  <a:pt x="415" y="626"/>
                  <a:pt x="414" y="639"/>
                </a:cubicBezTo>
                <a:cubicBezTo>
                  <a:pt x="398" y="647"/>
                  <a:pt x="382" y="648"/>
                  <a:pt x="366" y="650"/>
                </a:cubicBezTo>
                <a:cubicBezTo>
                  <a:pt x="354" y="641"/>
                  <a:pt x="354" y="626"/>
                  <a:pt x="344" y="616"/>
                </a:cubicBezTo>
                <a:cubicBezTo>
                  <a:pt x="332" y="616"/>
                  <a:pt x="319" y="616"/>
                  <a:pt x="305" y="616"/>
                </a:cubicBezTo>
                <a:cubicBezTo>
                  <a:pt x="295" y="625"/>
                  <a:pt x="296" y="640"/>
                  <a:pt x="285" y="650"/>
                </a:cubicBezTo>
                <a:cubicBezTo>
                  <a:pt x="268" y="650"/>
                  <a:pt x="253" y="645"/>
                  <a:pt x="236" y="641"/>
                </a:cubicBezTo>
                <a:cubicBezTo>
                  <a:pt x="235" y="628"/>
                  <a:pt x="234" y="616"/>
                  <a:pt x="234" y="604"/>
                </a:cubicBezTo>
                <a:cubicBezTo>
                  <a:pt x="223" y="594"/>
                  <a:pt x="209" y="593"/>
                  <a:pt x="196" y="585"/>
                </a:cubicBezTo>
                <a:cubicBezTo>
                  <a:pt x="185" y="594"/>
                  <a:pt x="175" y="602"/>
                  <a:pt x="165" y="611"/>
                </a:cubicBezTo>
                <a:cubicBezTo>
                  <a:pt x="149" y="604"/>
                  <a:pt x="136" y="594"/>
                  <a:pt x="123" y="583"/>
                </a:cubicBezTo>
                <a:cubicBezTo>
                  <a:pt x="124" y="569"/>
                  <a:pt x="131" y="559"/>
                  <a:pt x="135" y="546"/>
                </a:cubicBezTo>
                <a:cubicBezTo>
                  <a:pt x="124" y="537"/>
                  <a:pt x="114" y="527"/>
                  <a:pt x="102" y="516"/>
                </a:cubicBezTo>
                <a:cubicBezTo>
                  <a:pt x="93" y="520"/>
                  <a:pt x="82" y="524"/>
                  <a:pt x="69" y="528"/>
                </a:cubicBezTo>
                <a:cubicBezTo>
                  <a:pt x="56" y="516"/>
                  <a:pt x="47" y="501"/>
                  <a:pt x="39" y="485"/>
                </a:cubicBezTo>
                <a:cubicBezTo>
                  <a:pt x="47" y="475"/>
                  <a:pt x="55" y="466"/>
                  <a:pt x="64" y="455"/>
                </a:cubicBezTo>
                <a:cubicBezTo>
                  <a:pt x="59" y="443"/>
                  <a:pt x="54" y="430"/>
                  <a:pt x="48" y="417"/>
                </a:cubicBezTo>
                <a:cubicBezTo>
                  <a:pt x="35" y="416"/>
                  <a:pt x="23" y="415"/>
                  <a:pt x="10" y="414"/>
                </a:cubicBezTo>
                <a:cubicBezTo>
                  <a:pt x="4" y="397"/>
                  <a:pt x="1" y="381"/>
                  <a:pt x="0" y="365"/>
                </a:cubicBezTo>
                <a:cubicBezTo>
                  <a:pt x="9" y="355"/>
                  <a:pt x="23" y="354"/>
                  <a:pt x="34" y="346"/>
                </a:cubicBezTo>
                <a:cubicBezTo>
                  <a:pt x="34" y="333"/>
                  <a:pt x="34" y="319"/>
                  <a:pt x="34" y="305"/>
                </a:cubicBezTo>
                <a:cubicBezTo>
                  <a:pt x="23" y="299"/>
                  <a:pt x="12" y="293"/>
                  <a:pt x="0" y="287"/>
                </a:cubicBezTo>
                <a:cubicBezTo>
                  <a:pt x="0" y="270"/>
                  <a:pt x="4" y="254"/>
                  <a:pt x="9" y="238"/>
                </a:cubicBezTo>
                <a:cubicBezTo>
                  <a:pt x="22" y="232"/>
                  <a:pt x="35" y="238"/>
                  <a:pt x="49" y="233"/>
                </a:cubicBezTo>
                <a:cubicBezTo>
                  <a:pt x="53" y="222"/>
                  <a:pt x="59" y="210"/>
                  <a:pt x="64" y="197"/>
                </a:cubicBezTo>
                <a:cubicBezTo>
                  <a:pt x="59" y="184"/>
                  <a:pt x="45" y="178"/>
                  <a:pt x="39" y="164"/>
                </a:cubicBezTo>
                <a:cubicBezTo>
                  <a:pt x="47" y="151"/>
                  <a:pt x="56" y="138"/>
                  <a:pt x="65" y="124"/>
                </a:cubicBezTo>
                <a:cubicBezTo>
                  <a:pt x="80" y="124"/>
                  <a:pt x="91" y="132"/>
                  <a:pt x="104" y="135"/>
                </a:cubicBezTo>
                <a:cubicBezTo>
                  <a:pt x="114" y="124"/>
                  <a:pt x="124" y="115"/>
                  <a:pt x="134" y="104"/>
                </a:cubicBezTo>
                <a:cubicBezTo>
                  <a:pt x="130" y="94"/>
                  <a:pt x="126" y="82"/>
                  <a:pt x="122" y="71"/>
                </a:cubicBezTo>
                <a:cubicBezTo>
                  <a:pt x="133" y="55"/>
                  <a:pt x="150" y="50"/>
                  <a:pt x="164" y="39"/>
                </a:cubicBezTo>
                <a:cubicBezTo>
                  <a:pt x="174" y="48"/>
                  <a:pt x="183" y="57"/>
                  <a:pt x="194" y="66"/>
                </a:cubicBezTo>
                <a:cubicBezTo>
                  <a:pt x="206" y="61"/>
                  <a:pt x="220" y="55"/>
                  <a:pt x="234" y="49"/>
                </a:cubicBezTo>
                <a:cubicBezTo>
                  <a:pt x="234" y="36"/>
                  <a:pt x="235" y="24"/>
                  <a:pt x="236" y="12"/>
                </a:cubicBezTo>
                <a:cubicBezTo>
                  <a:pt x="251" y="3"/>
                  <a:pt x="268" y="4"/>
                  <a:pt x="283" y="0"/>
                </a:cubicBezTo>
                <a:cubicBezTo>
                  <a:pt x="295" y="8"/>
                  <a:pt x="294" y="24"/>
                  <a:pt x="304" y="34"/>
                </a:cubicBezTo>
                <a:cubicBezTo>
                  <a:pt x="317" y="34"/>
                  <a:pt x="331" y="34"/>
                  <a:pt x="345" y="34"/>
                </a:cubicBezTo>
                <a:cubicBezTo>
                  <a:pt x="351" y="23"/>
                  <a:pt x="357" y="12"/>
                  <a:pt x="363" y="1"/>
                </a:cubicBezTo>
                <a:cubicBezTo>
                  <a:pt x="380" y="1"/>
                  <a:pt x="396" y="5"/>
                  <a:pt x="412" y="10"/>
                </a:cubicBezTo>
                <a:cubicBezTo>
                  <a:pt x="418" y="23"/>
                  <a:pt x="413" y="36"/>
                  <a:pt x="417" y="50"/>
                </a:cubicBezTo>
                <a:cubicBezTo>
                  <a:pt x="428" y="55"/>
                  <a:pt x="441" y="60"/>
                  <a:pt x="454" y="65"/>
                </a:cubicBezTo>
                <a:cubicBezTo>
                  <a:pt x="464" y="57"/>
                  <a:pt x="474" y="49"/>
                  <a:pt x="484" y="41"/>
                </a:cubicBezTo>
                <a:cubicBezTo>
                  <a:pt x="501" y="47"/>
                  <a:pt x="514" y="57"/>
                  <a:pt x="528" y="69"/>
                </a:cubicBezTo>
                <a:cubicBezTo>
                  <a:pt x="523" y="81"/>
                  <a:pt x="519" y="93"/>
                  <a:pt x="515" y="105"/>
                </a:cubicBezTo>
                <a:cubicBezTo>
                  <a:pt x="525" y="115"/>
                  <a:pt x="536" y="124"/>
                  <a:pt x="548" y="134"/>
                </a:cubicBezTo>
                <a:cubicBezTo>
                  <a:pt x="556" y="131"/>
                  <a:pt x="568" y="127"/>
                  <a:pt x="580" y="123"/>
                </a:cubicBezTo>
                <a:cubicBezTo>
                  <a:pt x="594" y="134"/>
                  <a:pt x="602" y="149"/>
                  <a:pt x="609" y="166"/>
                </a:cubicBezTo>
                <a:cubicBezTo>
                  <a:pt x="601" y="175"/>
                  <a:pt x="594" y="185"/>
                  <a:pt x="585" y="196"/>
                </a:cubicBezTo>
                <a:cubicBezTo>
                  <a:pt x="590" y="208"/>
                  <a:pt x="595" y="220"/>
                  <a:pt x="600" y="234"/>
                </a:cubicBezTo>
                <a:cubicBezTo>
                  <a:pt x="613" y="235"/>
                  <a:pt x="625" y="235"/>
                  <a:pt x="638" y="236"/>
                </a:cubicBezTo>
                <a:cubicBezTo>
                  <a:pt x="647" y="251"/>
                  <a:pt x="646" y="268"/>
                  <a:pt x="650" y="285"/>
                </a:cubicBezTo>
                <a:cubicBezTo>
                  <a:pt x="641" y="295"/>
                  <a:pt x="626" y="297"/>
                  <a:pt x="616" y="305"/>
                </a:cubicBezTo>
                <a:cubicBezTo>
                  <a:pt x="616" y="319"/>
                  <a:pt x="616" y="332"/>
                  <a:pt x="616" y="347"/>
                </a:cubicBezTo>
                <a:cubicBezTo>
                  <a:pt x="627" y="352"/>
                  <a:pt x="639" y="358"/>
                  <a:pt x="651" y="364"/>
                </a:cubicBezTo>
                <a:close/>
                <a:moveTo>
                  <a:pt x="123" y="324"/>
                </a:moveTo>
                <a:cubicBezTo>
                  <a:pt x="123" y="434"/>
                  <a:pt x="213" y="526"/>
                  <a:pt x="323" y="527"/>
                </a:cubicBezTo>
                <a:cubicBezTo>
                  <a:pt x="433" y="527"/>
                  <a:pt x="526" y="436"/>
                  <a:pt x="526" y="326"/>
                </a:cubicBezTo>
                <a:cubicBezTo>
                  <a:pt x="526" y="216"/>
                  <a:pt x="434" y="124"/>
                  <a:pt x="324" y="124"/>
                </a:cubicBezTo>
                <a:cubicBezTo>
                  <a:pt x="215" y="124"/>
                  <a:pt x="124" y="216"/>
                  <a:pt x="123" y="324"/>
                </a:cubicBezTo>
                <a:close/>
              </a:path>
            </a:pathLst>
          </a:custGeom>
          <a:solidFill>
            <a:srgbClr val="6EAF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495" name="Freeform 15"/>
          <p:cNvSpPr>
            <a:spLocks noEditPoints="1"/>
          </p:cNvSpPr>
          <p:nvPr/>
        </p:nvSpPr>
        <p:spPr bwMode="auto">
          <a:xfrm>
            <a:off x="-16060738" y="235743"/>
            <a:ext cx="1177925" cy="890588"/>
          </a:xfrm>
          <a:custGeom>
            <a:avLst/>
            <a:gdLst>
              <a:gd name="T0" fmla="*/ 181 w 371"/>
              <a:gd name="T1" fmla="*/ 338 h 373"/>
              <a:gd name="T2" fmla="*/ 152 w 371"/>
              <a:gd name="T3" fmla="*/ 334 h 373"/>
              <a:gd name="T4" fmla="*/ 130 w 371"/>
              <a:gd name="T5" fmla="*/ 361 h 373"/>
              <a:gd name="T6" fmla="*/ 94 w 371"/>
              <a:gd name="T7" fmla="*/ 345 h 373"/>
              <a:gd name="T8" fmla="*/ 100 w 371"/>
              <a:gd name="T9" fmla="*/ 311 h 373"/>
              <a:gd name="T10" fmla="*/ 78 w 371"/>
              <a:gd name="T11" fmla="*/ 292 h 373"/>
              <a:gd name="T12" fmla="*/ 45 w 371"/>
              <a:gd name="T13" fmla="*/ 301 h 373"/>
              <a:gd name="T14" fmla="*/ 22 w 371"/>
              <a:gd name="T15" fmla="*/ 270 h 373"/>
              <a:gd name="T16" fmla="*/ 46 w 371"/>
              <a:gd name="T17" fmla="*/ 240 h 373"/>
              <a:gd name="T18" fmla="*/ 38 w 371"/>
              <a:gd name="T19" fmla="*/ 214 h 373"/>
              <a:gd name="T20" fmla="*/ 5 w 371"/>
              <a:gd name="T21" fmla="*/ 206 h 373"/>
              <a:gd name="T22" fmla="*/ 4 w 371"/>
              <a:gd name="T23" fmla="*/ 164 h 373"/>
              <a:gd name="T24" fmla="*/ 35 w 371"/>
              <a:gd name="T25" fmla="*/ 158 h 373"/>
              <a:gd name="T26" fmla="*/ 48 w 371"/>
              <a:gd name="T27" fmla="*/ 126 h 373"/>
              <a:gd name="T28" fmla="*/ 19 w 371"/>
              <a:gd name="T29" fmla="*/ 107 h 373"/>
              <a:gd name="T30" fmla="*/ 44 w 371"/>
              <a:gd name="T31" fmla="*/ 70 h 373"/>
              <a:gd name="T32" fmla="*/ 76 w 371"/>
              <a:gd name="T33" fmla="*/ 78 h 373"/>
              <a:gd name="T34" fmla="*/ 100 w 371"/>
              <a:gd name="T35" fmla="*/ 60 h 373"/>
              <a:gd name="T36" fmla="*/ 94 w 371"/>
              <a:gd name="T37" fmla="*/ 26 h 373"/>
              <a:gd name="T38" fmla="*/ 129 w 371"/>
              <a:gd name="T39" fmla="*/ 9 h 373"/>
              <a:gd name="T40" fmla="*/ 151 w 371"/>
              <a:gd name="T41" fmla="*/ 37 h 373"/>
              <a:gd name="T42" fmla="*/ 182 w 371"/>
              <a:gd name="T43" fmla="*/ 32 h 373"/>
              <a:gd name="T44" fmla="*/ 193 w 371"/>
              <a:gd name="T45" fmla="*/ 2 h 373"/>
              <a:gd name="T46" fmla="*/ 234 w 371"/>
              <a:gd name="T47" fmla="*/ 7 h 373"/>
              <a:gd name="T48" fmla="*/ 238 w 371"/>
              <a:gd name="T49" fmla="*/ 40 h 373"/>
              <a:gd name="T50" fmla="*/ 264 w 371"/>
              <a:gd name="T51" fmla="*/ 53 h 373"/>
              <a:gd name="T52" fmla="*/ 293 w 371"/>
              <a:gd name="T53" fmla="*/ 33 h 373"/>
              <a:gd name="T54" fmla="*/ 325 w 371"/>
              <a:gd name="T55" fmla="*/ 60 h 373"/>
              <a:gd name="T56" fmla="*/ 308 w 371"/>
              <a:gd name="T57" fmla="*/ 90 h 373"/>
              <a:gd name="T58" fmla="*/ 324 w 371"/>
              <a:gd name="T59" fmla="*/ 115 h 373"/>
              <a:gd name="T60" fmla="*/ 360 w 371"/>
              <a:gd name="T61" fmla="*/ 115 h 373"/>
              <a:gd name="T62" fmla="*/ 369 w 371"/>
              <a:gd name="T63" fmla="*/ 154 h 373"/>
              <a:gd name="T64" fmla="*/ 341 w 371"/>
              <a:gd name="T65" fmla="*/ 170 h 373"/>
              <a:gd name="T66" fmla="*/ 341 w 371"/>
              <a:gd name="T67" fmla="*/ 201 h 373"/>
              <a:gd name="T68" fmla="*/ 369 w 371"/>
              <a:gd name="T69" fmla="*/ 216 h 373"/>
              <a:gd name="T70" fmla="*/ 359 w 371"/>
              <a:gd name="T71" fmla="*/ 256 h 373"/>
              <a:gd name="T72" fmla="*/ 323 w 371"/>
              <a:gd name="T73" fmla="*/ 256 h 373"/>
              <a:gd name="T74" fmla="*/ 309 w 371"/>
              <a:gd name="T75" fmla="*/ 279 h 373"/>
              <a:gd name="T76" fmla="*/ 324 w 371"/>
              <a:gd name="T77" fmla="*/ 310 h 373"/>
              <a:gd name="T78" fmla="*/ 295 w 371"/>
              <a:gd name="T79" fmla="*/ 337 h 373"/>
              <a:gd name="T80" fmla="*/ 265 w 371"/>
              <a:gd name="T81" fmla="*/ 317 h 373"/>
              <a:gd name="T82" fmla="*/ 237 w 371"/>
              <a:gd name="T83" fmla="*/ 330 h 373"/>
              <a:gd name="T84" fmla="*/ 236 w 371"/>
              <a:gd name="T85" fmla="*/ 362 h 373"/>
              <a:gd name="T86" fmla="*/ 196 w 371"/>
              <a:gd name="T87" fmla="*/ 372 h 373"/>
              <a:gd name="T88" fmla="*/ 181 w 371"/>
              <a:gd name="T89" fmla="*/ 338 h 373"/>
              <a:gd name="T90" fmla="*/ 302 w 371"/>
              <a:gd name="T91" fmla="*/ 186 h 373"/>
              <a:gd name="T92" fmla="*/ 187 w 371"/>
              <a:gd name="T93" fmla="*/ 70 h 373"/>
              <a:gd name="T94" fmla="*/ 73 w 371"/>
              <a:gd name="T95" fmla="*/ 184 h 373"/>
              <a:gd name="T96" fmla="*/ 188 w 371"/>
              <a:gd name="T97" fmla="*/ 301 h 373"/>
              <a:gd name="T98" fmla="*/ 302 w 371"/>
              <a:gd name="T99" fmla="*/ 186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71" h="373">
                <a:moveTo>
                  <a:pt x="181" y="338"/>
                </a:moveTo>
                <a:cubicBezTo>
                  <a:pt x="171" y="337"/>
                  <a:pt x="161" y="335"/>
                  <a:pt x="152" y="334"/>
                </a:cubicBezTo>
                <a:cubicBezTo>
                  <a:pt x="143" y="342"/>
                  <a:pt x="140" y="354"/>
                  <a:pt x="130" y="361"/>
                </a:cubicBezTo>
                <a:cubicBezTo>
                  <a:pt x="116" y="359"/>
                  <a:pt x="105" y="353"/>
                  <a:pt x="94" y="345"/>
                </a:cubicBezTo>
                <a:cubicBezTo>
                  <a:pt x="91" y="332"/>
                  <a:pt x="99" y="323"/>
                  <a:pt x="100" y="311"/>
                </a:cubicBezTo>
                <a:cubicBezTo>
                  <a:pt x="94" y="303"/>
                  <a:pt x="85" y="298"/>
                  <a:pt x="78" y="292"/>
                </a:cubicBezTo>
                <a:cubicBezTo>
                  <a:pt x="66" y="291"/>
                  <a:pt x="57" y="302"/>
                  <a:pt x="45" y="301"/>
                </a:cubicBezTo>
                <a:cubicBezTo>
                  <a:pt x="33" y="294"/>
                  <a:pt x="30" y="280"/>
                  <a:pt x="22" y="270"/>
                </a:cubicBezTo>
                <a:cubicBezTo>
                  <a:pt x="26" y="257"/>
                  <a:pt x="40" y="253"/>
                  <a:pt x="46" y="240"/>
                </a:cubicBezTo>
                <a:cubicBezTo>
                  <a:pt x="44" y="233"/>
                  <a:pt x="41" y="224"/>
                  <a:pt x="38" y="214"/>
                </a:cubicBezTo>
                <a:cubicBezTo>
                  <a:pt x="27" y="212"/>
                  <a:pt x="16" y="209"/>
                  <a:pt x="5" y="206"/>
                </a:cubicBezTo>
                <a:cubicBezTo>
                  <a:pt x="0" y="192"/>
                  <a:pt x="1" y="179"/>
                  <a:pt x="4" y="164"/>
                </a:cubicBezTo>
                <a:cubicBezTo>
                  <a:pt x="15" y="162"/>
                  <a:pt x="25" y="160"/>
                  <a:pt x="35" y="158"/>
                </a:cubicBezTo>
                <a:cubicBezTo>
                  <a:pt x="42" y="149"/>
                  <a:pt x="42" y="139"/>
                  <a:pt x="48" y="126"/>
                </a:cubicBezTo>
                <a:cubicBezTo>
                  <a:pt x="39" y="119"/>
                  <a:pt x="29" y="113"/>
                  <a:pt x="19" y="107"/>
                </a:cubicBezTo>
                <a:cubicBezTo>
                  <a:pt x="28" y="91"/>
                  <a:pt x="33" y="78"/>
                  <a:pt x="44" y="70"/>
                </a:cubicBezTo>
                <a:cubicBezTo>
                  <a:pt x="56" y="68"/>
                  <a:pt x="63" y="78"/>
                  <a:pt x="76" y="78"/>
                </a:cubicBezTo>
                <a:cubicBezTo>
                  <a:pt x="85" y="75"/>
                  <a:pt x="92" y="68"/>
                  <a:pt x="100" y="60"/>
                </a:cubicBezTo>
                <a:cubicBezTo>
                  <a:pt x="99" y="49"/>
                  <a:pt x="92" y="39"/>
                  <a:pt x="94" y="26"/>
                </a:cubicBezTo>
                <a:cubicBezTo>
                  <a:pt x="104" y="19"/>
                  <a:pt x="116" y="13"/>
                  <a:pt x="129" y="9"/>
                </a:cubicBezTo>
                <a:cubicBezTo>
                  <a:pt x="139" y="16"/>
                  <a:pt x="142" y="28"/>
                  <a:pt x="151" y="37"/>
                </a:cubicBezTo>
                <a:cubicBezTo>
                  <a:pt x="161" y="35"/>
                  <a:pt x="171" y="34"/>
                  <a:pt x="182" y="32"/>
                </a:cubicBezTo>
                <a:cubicBezTo>
                  <a:pt x="185" y="22"/>
                  <a:pt x="189" y="12"/>
                  <a:pt x="193" y="2"/>
                </a:cubicBezTo>
                <a:cubicBezTo>
                  <a:pt x="208" y="0"/>
                  <a:pt x="221" y="0"/>
                  <a:pt x="234" y="7"/>
                </a:cubicBezTo>
                <a:cubicBezTo>
                  <a:pt x="239" y="17"/>
                  <a:pt x="235" y="28"/>
                  <a:pt x="238" y="40"/>
                </a:cubicBezTo>
                <a:cubicBezTo>
                  <a:pt x="246" y="44"/>
                  <a:pt x="255" y="49"/>
                  <a:pt x="264" y="53"/>
                </a:cubicBezTo>
                <a:cubicBezTo>
                  <a:pt x="276" y="48"/>
                  <a:pt x="281" y="37"/>
                  <a:pt x="293" y="33"/>
                </a:cubicBezTo>
                <a:cubicBezTo>
                  <a:pt x="305" y="40"/>
                  <a:pt x="316" y="49"/>
                  <a:pt x="325" y="60"/>
                </a:cubicBezTo>
                <a:cubicBezTo>
                  <a:pt x="319" y="70"/>
                  <a:pt x="313" y="80"/>
                  <a:pt x="308" y="90"/>
                </a:cubicBezTo>
                <a:cubicBezTo>
                  <a:pt x="313" y="99"/>
                  <a:pt x="319" y="107"/>
                  <a:pt x="324" y="115"/>
                </a:cubicBezTo>
                <a:cubicBezTo>
                  <a:pt x="336" y="117"/>
                  <a:pt x="347" y="110"/>
                  <a:pt x="360" y="115"/>
                </a:cubicBezTo>
                <a:cubicBezTo>
                  <a:pt x="364" y="127"/>
                  <a:pt x="371" y="139"/>
                  <a:pt x="369" y="154"/>
                </a:cubicBezTo>
                <a:cubicBezTo>
                  <a:pt x="360" y="159"/>
                  <a:pt x="351" y="164"/>
                  <a:pt x="341" y="170"/>
                </a:cubicBezTo>
                <a:cubicBezTo>
                  <a:pt x="341" y="180"/>
                  <a:pt x="341" y="190"/>
                  <a:pt x="341" y="201"/>
                </a:cubicBezTo>
                <a:cubicBezTo>
                  <a:pt x="350" y="206"/>
                  <a:pt x="359" y="211"/>
                  <a:pt x="369" y="216"/>
                </a:cubicBezTo>
                <a:cubicBezTo>
                  <a:pt x="371" y="231"/>
                  <a:pt x="365" y="243"/>
                  <a:pt x="359" y="256"/>
                </a:cubicBezTo>
                <a:cubicBezTo>
                  <a:pt x="347" y="256"/>
                  <a:pt x="336" y="256"/>
                  <a:pt x="323" y="256"/>
                </a:cubicBezTo>
                <a:cubicBezTo>
                  <a:pt x="319" y="263"/>
                  <a:pt x="314" y="271"/>
                  <a:pt x="309" y="279"/>
                </a:cubicBezTo>
                <a:cubicBezTo>
                  <a:pt x="311" y="291"/>
                  <a:pt x="320" y="299"/>
                  <a:pt x="324" y="310"/>
                </a:cubicBezTo>
                <a:cubicBezTo>
                  <a:pt x="317" y="321"/>
                  <a:pt x="306" y="330"/>
                  <a:pt x="295" y="337"/>
                </a:cubicBezTo>
                <a:cubicBezTo>
                  <a:pt x="282" y="335"/>
                  <a:pt x="277" y="323"/>
                  <a:pt x="265" y="317"/>
                </a:cubicBezTo>
                <a:cubicBezTo>
                  <a:pt x="257" y="321"/>
                  <a:pt x="247" y="326"/>
                  <a:pt x="237" y="330"/>
                </a:cubicBezTo>
                <a:cubicBezTo>
                  <a:pt x="237" y="341"/>
                  <a:pt x="236" y="352"/>
                  <a:pt x="236" y="362"/>
                </a:cubicBezTo>
                <a:cubicBezTo>
                  <a:pt x="223" y="373"/>
                  <a:pt x="208" y="367"/>
                  <a:pt x="196" y="372"/>
                </a:cubicBezTo>
                <a:cubicBezTo>
                  <a:pt x="186" y="362"/>
                  <a:pt x="188" y="350"/>
                  <a:pt x="181" y="338"/>
                </a:cubicBezTo>
                <a:close/>
                <a:moveTo>
                  <a:pt x="302" y="186"/>
                </a:moveTo>
                <a:cubicBezTo>
                  <a:pt x="302" y="122"/>
                  <a:pt x="249" y="69"/>
                  <a:pt x="187" y="70"/>
                </a:cubicBezTo>
                <a:cubicBezTo>
                  <a:pt x="126" y="70"/>
                  <a:pt x="74" y="123"/>
                  <a:pt x="73" y="184"/>
                </a:cubicBezTo>
                <a:cubicBezTo>
                  <a:pt x="73" y="247"/>
                  <a:pt x="126" y="301"/>
                  <a:pt x="188" y="301"/>
                </a:cubicBezTo>
                <a:cubicBezTo>
                  <a:pt x="251" y="300"/>
                  <a:pt x="302" y="249"/>
                  <a:pt x="302" y="186"/>
                </a:cubicBezTo>
                <a:close/>
              </a:path>
            </a:pathLst>
          </a:custGeom>
          <a:solidFill>
            <a:srgbClr val="70B0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505" name="Freeform 25"/>
          <p:cNvSpPr>
            <a:spLocks noEditPoints="1"/>
          </p:cNvSpPr>
          <p:nvPr/>
        </p:nvSpPr>
        <p:spPr bwMode="auto">
          <a:xfrm>
            <a:off x="-16073438" y="2116934"/>
            <a:ext cx="1212850" cy="919163"/>
          </a:xfrm>
          <a:custGeom>
            <a:avLst/>
            <a:gdLst>
              <a:gd name="T0" fmla="*/ 0 w 382"/>
              <a:gd name="T1" fmla="*/ 189 h 385"/>
              <a:gd name="T2" fmla="*/ 192 w 382"/>
              <a:gd name="T3" fmla="*/ 1 h 385"/>
              <a:gd name="T4" fmla="*/ 381 w 382"/>
              <a:gd name="T5" fmla="*/ 195 h 385"/>
              <a:gd name="T6" fmla="*/ 186 w 382"/>
              <a:gd name="T7" fmla="*/ 382 h 385"/>
              <a:gd name="T8" fmla="*/ 0 w 382"/>
              <a:gd name="T9" fmla="*/ 189 h 385"/>
              <a:gd name="T10" fmla="*/ 189 w 382"/>
              <a:gd name="T11" fmla="*/ 358 h 385"/>
              <a:gd name="T12" fmla="*/ 358 w 382"/>
              <a:gd name="T13" fmla="*/ 193 h 385"/>
              <a:gd name="T14" fmla="*/ 193 w 382"/>
              <a:gd name="T15" fmla="*/ 24 h 385"/>
              <a:gd name="T16" fmla="*/ 24 w 382"/>
              <a:gd name="T17" fmla="*/ 191 h 385"/>
              <a:gd name="T18" fmla="*/ 189 w 382"/>
              <a:gd name="T19" fmla="*/ 358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2" h="385">
                <a:moveTo>
                  <a:pt x="0" y="189"/>
                </a:moveTo>
                <a:cubicBezTo>
                  <a:pt x="1" y="84"/>
                  <a:pt x="86" y="0"/>
                  <a:pt x="192" y="1"/>
                </a:cubicBezTo>
                <a:cubicBezTo>
                  <a:pt x="299" y="1"/>
                  <a:pt x="382" y="87"/>
                  <a:pt x="381" y="195"/>
                </a:cubicBezTo>
                <a:cubicBezTo>
                  <a:pt x="380" y="302"/>
                  <a:pt x="289" y="385"/>
                  <a:pt x="186" y="382"/>
                </a:cubicBezTo>
                <a:cubicBezTo>
                  <a:pt x="82" y="379"/>
                  <a:pt x="0" y="296"/>
                  <a:pt x="0" y="189"/>
                </a:cubicBezTo>
                <a:close/>
                <a:moveTo>
                  <a:pt x="189" y="358"/>
                </a:moveTo>
                <a:cubicBezTo>
                  <a:pt x="284" y="359"/>
                  <a:pt x="357" y="287"/>
                  <a:pt x="358" y="193"/>
                </a:cubicBezTo>
                <a:cubicBezTo>
                  <a:pt x="358" y="99"/>
                  <a:pt x="286" y="25"/>
                  <a:pt x="193" y="24"/>
                </a:cubicBezTo>
                <a:cubicBezTo>
                  <a:pt x="98" y="23"/>
                  <a:pt x="24" y="97"/>
                  <a:pt x="24" y="191"/>
                </a:cubicBezTo>
                <a:cubicBezTo>
                  <a:pt x="23" y="285"/>
                  <a:pt x="96" y="358"/>
                  <a:pt x="189" y="358"/>
                </a:cubicBezTo>
                <a:close/>
              </a:path>
            </a:pathLst>
          </a:custGeom>
          <a:solidFill>
            <a:srgbClr val="73B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18900000" flipH="1">
            <a:off x="4311454" y="3429028"/>
            <a:ext cx="1665955" cy="530240"/>
          </a:xfrm>
          <a:prstGeom prst="rightArrow">
            <a:avLst>
              <a:gd name="adj1" fmla="val 40890"/>
              <a:gd name="adj2" fmla="val 58703"/>
            </a:avLst>
          </a:prstGeom>
          <a:solidFill>
            <a:srgbClr val="ABC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2700000">
            <a:off x="6267178" y="3429028"/>
            <a:ext cx="1665956" cy="530240"/>
          </a:xfrm>
          <a:prstGeom prst="rightArrow">
            <a:avLst>
              <a:gd name="adj1" fmla="val 40890"/>
              <a:gd name="adj2" fmla="val 58703"/>
            </a:avLst>
          </a:prstGeom>
          <a:solidFill>
            <a:srgbClr val="ABC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5400000">
            <a:off x="5296874" y="3372525"/>
            <a:ext cx="1665956" cy="530240"/>
          </a:xfrm>
          <a:prstGeom prst="rightArrow">
            <a:avLst>
              <a:gd name="adj1" fmla="val 40890"/>
              <a:gd name="adj2" fmla="val 58703"/>
            </a:avLst>
          </a:prstGeom>
          <a:solidFill>
            <a:srgbClr val="ABC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155158" y="1733451"/>
            <a:ext cx="1912914" cy="1805774"/>
          </a:xfrm>
          <a:prstGeom prst="roundRect">
            <a:avLst>
              <a:gd name="adj" fmla="val 18264"/>
            </a:avLst>
          </a:prstGeom>
          <a:solidFill>
            <a:schemeClr val="bg1"/>
          </a:solidFill>
          <a:ln w="53975">
            <a:solidFill>
              <a:srgbClr val="ABC5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grpSp>
        <p:nvGrpSpPr>
          <p:cNvPr id="43" name="Группа 30"/>
          <p:cNvGrpSpPr/>
          <p:nvPr/>
        </p:nvGrpSpPr>
        <p:grpSpPr>
          <a:xfrm>
            <a:off x="5567896" y="2435264"/>
            <a:ext cx="984546" cy="872054"/>
            <a:chOff x="-6008688" y="2884488"/>
            <a:chExt cx="3306762" cy="2928938"/>
          </a:xfrm>
          <a:gradFill>
            <a:gsLst>
              <a:gs pos="0">
                <a:schemeClr val="accent6">
                  <a:lumMod val="75000"/>
                  <a:alpha val="70000"/>
                </a:schemeClr>
              </a:gs>
              <a:gs pos="100000">
                <a:srgbClr val="96C78B"/>
              </a:gs>
            </a:gsLst>
            <a:lin ang="0" scaled="1"/>
          </a:gradFill>
        </p:grpSpPr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-4924425" y="3535363"/>
              <a:ext cx="1536700" cy="1889125"/>
            </a:xfrm>
            <a:custGeom>
              <a:avLst/>
              <a:gdLst>
                <a:gd name="T0" fmla="*/ 490 w 956"/>
                <a:gd name="T1" fmla="*/ 503 h 1173"/>
                <a:gd name="T2" fmla="*/ 604 w 956"/>
                <a:gd name="T3" fmla="*/ 632 h 1173"/>
                <a:gd name="T4" fmla="*/ 746 w 956"/>
                <a:gd name="T5" fmla="*/ 791 h 1173"/>
                <a:gd name="T6" fmla="*/ 770 w 956"/>
                <a:gd name="T7" fmla="*/ 897 h 1173"/>
                <a:gd name="T8" fmla="*/ 704 w 956"/>
                <a:gd name="T9" fmla="*/ 984 h 1173"/>
                <a:gd name="T10" fmla="*/ 632 w 956"/>
                <a:gd name="T11" fmla="*/ 1008 h 1173"/>
                <a:gd name="T12" fmla="*/ 494 w 956"/>
                <a:gd name="T13" fmla="*/ 1050 h 1173"/>
                <a:gd name="T14" fmla="*/ 292 w 956"/>
                <a:gd name="T15" fmla="*/ 1110 h 1173"/>
                <a:gd name="T16" fmla="*/ 142 w 956"/>
                <a:gd name="T17" fmla="*/ 1155 h 1173"/>
                <a:gd name="T18" fmla="*/ 23 w 956"/>
                <a:gd name="T19" fmla="*/ 1102 h 1173"/>
                <a:gd name="T20" fmla="*/ 64 w 956"/>
                <a:gd name="T21" fmla="*/ 968 h 1173"/>
                <a:gd name="T22" fmla="*/ 181 w 956"/>
                <a:gd name="T23" fmla="*/ 921 h 1173"/>
                <a:gd name="T24" fmla="*/ 363 w 956"/>
                <a:gd name="T25" fmla="*/ 850 h 1173"/>
                <a:gd name="T26" fmla="*/ 444 w 956"/>
                <a:gd name="T27" fmla="*/ 817 h 1173"/>
                <a:gd name="T28" fmla="*/ 383 w 956"/>
                <a:gd name="T29" fmla="*/ 769 h 1173"/>
                <a:gd name="T30" fmla="*/ 162 w 956"/>
                <a:gd name="T31" fmla="*/ 600 h 1173"/>
                <a:gd name="T32" fmla="*/ 148 w 956"/>
                <a:gd name="T33" fmla="*/ 362 h 1173"/>
                <a:gd name="T34" fmla="*/ 449 w 956"/>
                <a:gd name="T35" fmla="*/ 57 h 1173"/>
                <a:gd name="T36" fmla="*/ 484 w 956"/>
                <a:gd name="T37" fmla="*/ 56 h 1173"/>
                <a:gd name="T38" fmla="*/ 596 w 956"/>
                <a:gd name="T39" fmla="*/ 156 h 1173"/>
                <a:gd name="T40" fmla="*/ 868 w 956"/>
                <a:gd name="T41" fmla="*/ 75 h 1173"/>
                <a:gd name="T42" fmla="*/ 875 w 956"/>
                <a:gd name="T43" fmla="*/ 38 h 1173"/>
                <a:gd name="T44" fmla="*/ 875 w 956"/>
                <a:gd name="T45" fmla="*/ 0 h 1173"/>
                <a:gd name="T46" fmla="*/ 916 w 956"/>
                <a:gd name="T47" fmla="*/ 174 h 1173"/>
                <a:gd name="T48" fmla="*/ 810 w 956"/>
                <a:gd name="T49" fmla="*/ 272 h 1173"/>
                <a:gd name="T50" fmla="*/ 495 w 956"/>
                <a:gd name="T51" fmla="*/ 498 h 1173"/>
                <a:gd name="T52" fmla="*/ 490 w 956"/>
                <a:gd name="T53" fmla="*/ 503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56" h="1173">
                  <a:moveTo>
                    <a:pt x="490" y="503"/>
                  </a:moveTo>
                  <a:cubicBezTo>
                    <a:pt x="528" y="546"/>
                    <a:pt x="566" y="589"/>
                    <a:pt x="604" y="632"/>
                  </a:cubicBezTo>
                  <a:cubicBezTo>
                    <a:pt x="651" y="685"/>
                    <a:pt x="700" y="737"/>
                    <a:pt x="746" y="791"/>
                  </a:cubicBezTo>
                  <a:cubicBezTo>
                    <a:pt x="772" y="821"/>
                    <a:pt x="779" y="857"/>
                    <a:pt x="770" y="897"/>
                  </a:cubicBezTo>
                  <a:cubicBezTo>
                    <a:pt x="760" y="936"/>
                    <a:pt x="741" y="968"/>
                    <a:pt x="704" y="984"/>
                  </a:cubicBezTo>
                  <a:cubicBezTo>
                    <a:pt x="681" y="995"/>
                    <a:pt x="656" y="1001"/>
                    <a:pt x="632" y="1008"/>
                  </a:cubicBezTo>
                  <a:cubicBezTo>
                    <a:pt x="586" y="1022"/>
                    <a:pt x="540" y="1036"/>
                    <a:pt x="494" y="1050"/>
                  </a:cubicBezTo>
                  <a:cubicBezTo>
                    <a:pt x="426" y="1070"/>
                    <a:pt x="359" y="1090"/>
                    <a:pt x="292" y="1110"/>
                  </a:cubicBezTo>
                  <a:cubicBezTo>
                    <a:pt x="242" y="1124"/>
                    <a:pt x="191" y="1137"/>
                    <a:pt x="142" y="1155"/>
                  </a:cubicBezTo>
                  <a:cubicBezTo>
                    <a:pt x="92" y="1173"/>
                    <a:pt x="44" y="1147"/>
                    <a:pt x="23" y="1102"/>
                  </a:cubicBezTo>
                  <a:cubicBezTo>
                    <a:pt x="0" y="1054"/>
                    <a:pt x="6" y="997"/>
                    <a:pt x="64" y="968"/>
                  </a:cubicBezTo>
                  <a:cubicBezTo>
                    <a:pt x="102" y="950"/>
                    <a:pt x="142" y="937"/>
                    <a:pt x="181" y="921"/>
                  </a:cubicBezTo>
                  <a:cubicBezTo>
                    <a:pt x="242" y="898"/>
                    <a:pt x="303" y="874"/>
                    <a:pt x="363" y="850"/>
                  </a:cubicBezTo>
                  <a:cubicBezTo>
                    <a:pt x="389" y="840"/>
                    <a:pt x="414" y="829"/>
                    <a:pt x="444" y="817"/>
                  </a:cubicBezTo>
                  <a:cubicBezTo>
                    <a:pt x="422" y="800"/>
                    <a:pt x="403" y="784"/>
                    <a:pt x="383" y="769"/>
                  </a:cubicBezTo>
                  <a:cubicBezTo>
                    <a:pt x="309" y="712"/>
                    <a:pt x="235" y="657"/>
                    <a:pt x="162" y="600"/>
                  </a:cubicBezTo>
                  <a:cubicBezTo>
                    <a:pt x="85" y="540"/>
                    <a:pt x="80" y="431"/>
                    <a:pt x="148" y="362"/>
                  </a:cubicBezTo>
                  <a:cubicBezTo>
                    <a:pt x="249" y="261"/>
                    <a:pt x="349" y="159"/>
                    <a:pt x="449" y="57"/>
                  </a:cubicBezTo>
                  <a:cubicBezTo>
                    <a:pt x="462" y="44"/>
                    <a:pt x="471" y="44"/>
                    <a:pt x="484" y="56"/>
                  </a:cubicBezTo>
                  <a:cubicBezTo>
                    <a:pt x="520" y="90"/>
                    <a:pt x="558" y="123"/>
                    <a:pt x="596" y="156"/>
                  </a:cubicBezTo>
                  <a:cubicBezTo>
                    <a:pt x="689" y="238"/>
                    <a:pt x="837" y="192"/>
                    <a:pt x="868" y="75"/>
                  </a:cubicBezTo>
                  <a:cubicBezTo>
                    <a:pt x="871" y="63"/>
                    <a:pt x="874" y="50"/>
                    <a:pt x="875" y="38"/>
                  </a:cubicBezTo>
                  <a:cubicBezTo>
                    <a:pt x="876" y="26"/>
                    <a:pt x="875" y="13"/>
                    <a:pt x="875" y="0"/>
                  </a:cubicBezTo>
                  <a:cubicBezTo>
                    <a:pt x="942" y="43"/>
                    <a:pt x="956" y="105"/>
                    <a:pt x="916" y="174"/>
                  </a:cubicBezTo>
                  <a:cubicBezTo>
                    <a:pt x="890" y="217"/>
                    <a:pt x="849" y="244"/>
                    <a:pt x="810" y="272"/>
                  </a:cubicBezTo>
                  <a:cubicBezTo>
                    <a:pt x="705" y="348"/>
                    <a:pt x="600" y="423"/>
                    <a:pt x="495" y="498"/>
                  </a:cubicBezTo>
                  <a:cubicBezTo>
                    <a:pt x="494" y="499"/>
                    <a:pt x="493" y="501"/>
                    <a:pt x="490" y="5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-6008688" y="4308476"/>
              <a:ext cx="1441450" cy="1504950"/>
            </a:xfrm>
            <a:custGeom>
              <a:avLst/>
              <a:gdLst>
                <a:gd name="T0" fmla="*/ 716 w 896"/>
                <a:gd name="T1" fmla="*/ 0 h 935"/>
                <a:gd name="T2" fmla="*/ 896 w 896"/>
                <a:gd name="T3" fmla="*/ 238 h 935"/>
                <a:gd name="T4" fmla="*/ 844 w 896"/>
                <a:gd name="T5" fmla="*/ 286 h 935"/>
                <a:gd name="T6" fmla="*/ 207 w 896"/>
                <a:gd name="T7" fmla="*/ 867 h 935"/>
                <a:gd name="T8" fmla="*/ 180 w 896"/>
                <a:gd name="T9" fmla="*/ 890 h 935"/>
                <a:gd name="T10" fmla="*/ 16 w 896"/>
                <a:gd name="T11" fmla="*/ 852 h 935"/>
                <a:gd name="T12" fmla="*/ 29 w 896"/>
                <a:gd name="T13" fmla="*/ 757 h 935"/>
                <a:gd name="T14" fmla="*/ 235 w 896"/>
                <a:gd name="T15" fmla="*/ 529 h 935"/>
                <a:gd name="T16" fmla="*/ 549 w 896"/>
                <a:gd name="T17" fmla="*/ 183 h 935"/>
                <a:gd name="T18" fmla="*/ 716 w 896"/>
                <a:gd name="T19" fmla="*/ 0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6" h="935">
                  <a:moveTo>
                    <a:pt x="716" y="0"/>
                  </a:moveTo>
                  <a:cubicBezTo>
                    <a:pt x="729" y="78"/>
                    <a:pt x="731" y="128"/>
                    <a:pt x="896" y="238"/>
                  </a:cubicBezTo>
                  <a:cubicBezTo>
                    <a:pt x="878" y="254"/>
                    <a:pt x="861" y="271"/>
                    <a:pt x="844" y="286"/>
                  </a:cubicBezTo>
                  <a:cubicBezTo>
                    <a:pt x="632" y="480"/>
                    <a:pt x="420" y="673"/>
                    <a:pt x="207" y="867"/>
                  </a:cubicBezTo>
                  <a:cubicBezTo>
                    <a:pt x="198" y="875"/>
                    <a:pt x="189" y="882"/>
                    <a:pt x="180" y="890"/>
                  </a:cubicBezTo>
                  <a:cubicBezTo>
                    <a:pt x="128" y="935"/>
                    <a:pt x="46" y="918"/>
                    <a:pt x="16" y="852"/>
                  </a:cubicBezTo>
                  <a:cubicBezTo>
                    <a:pt x="0" y="819"/>
                    <a:pt x="4" y="785"/>
                    <a:pt x="29" y="757"/>
                  </a:cubicBezTo>
                  <a:cubicBezTo>
                    <a:pt x="97" y="681"/>
                    <a:pt x="166" y="605"/>
                    <a:pt x="235" y="529"/>
                  </a:cubicBezTo>
                  <a:cubicBezTo>
                    <a:pt x="340" y="413"/>
                    <a:pt x="445" y="298"/>
                    <a:pt x="549" y="183"/>
                  </a:cubicBezTo>
                  <a:cubicBezTo>
                    <a:pt x="604" y="122"/>
                    <a:pt x="659" y="62"/>
                    <a:pt x="7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9"/>
            <p:cNvSpPr>
              <a:spLocks/>
            </p:cNvSpPr>
            <p:nvPr/>
          </p:nvSpPr>
          <p:spPr bwMode="auto">
            <a:xfrm>
              <a:off x="-5011738" y="2884488"/>
              <a:ext cx="1423987" cy="893763"/>
            </a:xfrm>
            <a:custGeom>
              <a:avLst/>
              <a:gdLst>
                <a:gd name="T0" fmla="*/ 759 w 885"/>
                <a:gd name="T1" fmla="*/ 545 h 555"/>
                <a:gd name="T2" fmla="*/ 659 w 885"/>
                <a:gd name="T3" fmla="*/ 505 h 555"/>
                <a:gd name="T4" fmla="*/ 391 w 885"/>
                <a:gd name="T5" fmla="*/ 279 h 555"/>
                <a:gd name="T6" fmla="*/ 359 w 885"/>
                <a:gd name="T7" fmla="*/ 281 h 555"/>
                <a:gd name="T8" fmla="*/ 148 w 885"/>
                <a:gd name="T9" fmla="*/ 519 h 555"/>
                <a:gd name="T10" fmla="*/ 55 w 885"/>
                <a:gd name="T11" fmla="*/ 543 h 555"/>
                <a:gd name="T12" fmla="*/ 6 w 885"/>
                <a:gd name="T13" fmla="*/ 463 h 555"/>
                <a:gd name="T14" fmla="*/ 31 w 885"/>
                <a:gd name="T15" fmla="*/ 408 h 555"/>
                <a:gd name="T16" fmla="*/ 271 w 885"/>
                <a:gd name="T17" fmla="*/ 68 h 555"/>
                <a:gd name="T18" fmla="*/ 428 w 885"/>
                <a:gd name="T19" fmla="*/ 41 h 555"/>
                <a:gd name="T20" fmla="*/ 826 w 885"/>
                <a:gd name="T21" fmla="*/ 326 h 555"/>
                <a:gd name="T22" fmla="*/ 883 w 885"/>
                <a:gd name="T23" fmla="*/ 428 h 555"/>
                <a:gd name="T24" fmla="*/ 773 w 885"/>
                <a:gd name="T25" fmla="*/ 545 h 555"/>
                <a:gd name="T26" fmla="*/ 759 w 885"/>
                <a:gd name="T27" fmla="*/ 54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5" h="555">
                  <a:moveTo>
                    <a:pt x="759" y="545"/>
                  </a:moveTo>
                  <a:cubicBezTo>
                    <a:pt x="721" y="549"/>
                    <a:pt x="688" y="530"/>
                    <a:pt x="659" y="505"/>
                  </a:cubicBezTo>
                  <a:cubicBezTo>
                    <a:pt x="569" y="430"/>
                    <a:pt x="479" y="355"/>
                    <a:pt x="391" y="279"/>
                  </a:cubicBezTo>
                  <a:cubicBezTo>
                    <a:pt x="376" y="266"/>
                    <a:pt x="370" y="270"/>
                    <a:pt x="359" y="281"/>
                  </a:cubicBezTo>
                  <a:cubicBezTo>
                    <a:pt x="289" y="360"/>
                    <a:pt x="219" y="440"/>
                    <a:pt x="148" y="519"/>
                  </a:cubicBezTo>
                  <a:cubicBezTo>
                    <a:pt x="117" y="554"/>
                    <a:pt x="89" y="555"/>
                    <a:pt x="55" y="543"/>
                  </a:cubicBezTo>
                  <a:cubicBezTo>
                    <a:pt x="24" y="532"/>
                    <a:pt x="0" y="494"/>
                    <a:pt x="6" y="463"/>
                  </a:cubicBezTo>
                  <a:cubicBezTo>
                    <a:pt x="10" y="443"/>
                    <a:pt x="20" y="424"/>
                    <a:pt x="31" y="408"/>
                  </a:cubicBezTo>
                  <a:cubicBezTo>
                    <a:pt x="110" y="294"/>
                    <a:pt x="192" y="182"/>
                    <a:pt x="271" y="68"/>
                  </a:cubicBezTo>
                  <a:cubicBezTo>
                    <a:pt x="308" y="14"/>
                    <a:pt x="372" y="0"/>
                    <a:pt x="428" y="41"/>
                  </a:cubicBezTo>
                  <a:cubicBezTo>
                    <a:pt x="560" y="137"/>
                    <a:pt x="694" y="231"/>
                    <a:pt x="826" y="326"/>
                  </a:cubicBezTo>
                  <a:cubicBezTo>
                    <a:pt x="861" y="351"/>
                    <a:pt x="882" y="386"/>
                    <a:pt x="883" y="428"/>
                  </a:cubicBezTo>
                  <a:cubicBezTo>
                    <a:pt x="885" y="490"/>
                    <a:pt x="845" y="543"/>
                    <a:pt x="773" y="545"/>
                  </a:cubicBezTo>
                  <a:cubicBezTo>
                    <a:pt x="769" y="545"/>
                    <a:pt x="765" y="545"/>
                    <a:pt x="759" y="5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10"/>
            <p:cNvSpPr>
              <a:spLocks/>
            </p:cNvSpPr>
            <p:nvPr/>
          </p:nvSpPr>
          <p:spPr bwMode="auto">
            <a:xfrm>
              <a:off x="-3514725" y="2897188"/>
              <a:ext cx="703262" cy="704850"/>
            </a:xfrm>
            <a:custGeom>
              <a:avLst/>
              <a:gdLst>
                <a:gd name="T0" fmla="*/ 219 w 437"/>
                <a:gd name="T1" fmla="*/ 1 h 437"/>
                <a:gd name="T2" fmla="*/ 436 w 437"/>
                <a:gd name="T3" fmla="*/ 219 h 437"/>
                <a:gd name="T4" fmla="*/ 215 w 437"/>
                <a:gd name="T5" fmla="*/ 436 h 437"/>
                <a:gd name="T6" fmla="*/ 1 w 437"/>
                <a:gd name="T7" fmla="*/ 218 h 437"/>
                <a:gd name="T8" fmla="*/ 219 w 437"/>
                <a:gd name="T9" fmla="*/ 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437">
                  <a:moveTo>
                    <a:pt x="219" y="1"/>
                  </a:moveTo>
                  <a:cubicBezTo>
                    <a:pt x="341" y="0"/>
                    <a:pt x="437" y="98"/>
                    <a:pt x="436" y="219"/>
                  </a:cubicBezTo>
                  <a:cubicBezTo>
                    <a:pt x="436" y="340"/>
                    <a:pt x="341" y="437"/>
                    <a:pt x="215" y="436"/>
                  </a:cubicBezTo>
                  <a:cubicBezTo>
                    <a:pt x="98" y="435"/>
                    <a:pt x="1" y="341"/>
                    <a:pt x="1" y="218"/>
                  </a:cubicBezTo>
                  <a:cubicBezTo>
                    <a:pt x="0" y="98"/>
                    <a:pt x="97" y="0"/>
                    <a:pt x="2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11"/>
            <p:cNvSpPr>
              <a:spLocks/>
            </p:cNvSpPr>
            <p:nvPr/>
          </p:nvSpPr>
          <p:spPr bwMode="auto">
            <a:xfrm>
              <a:off x="-3811588" y="4008438"/>
              <a:ext cx="1109662" cy="481013"/>
            </a:xfrm>
            <a:custGeom>
              <a:avLst/>
              <a:gdLst>
                <a:gd name="T0" fmla="*/ 0 w 690"/>
                <a:gd name="T1" fmla="*/ 126 h 298"/>
                <a:gd name="T2" fmla="*/ 185 w 690"/>
                <a:gd name="T3" fmla="*/ 0 h 298"/>
                <a:gd name="T4" fmla="*/ 227 w 690"/>
                <a:gd name="T5" fmla="*/ 74 h 298"/>
                <a:gd name="T6" fmla="*/ 261 w 690"/>
                <a:gd name="T7" fmla="*/ 97 h 298"/>
                <a:gd name="T8" fmla="*/ 446 w 690"/>
                <a:gd name="T9" fmla="*/ 105 h 298"/>
                <a:gd name="T10" fmla="*/ 604 w 690"/>
                <a:gd name="T11" fmla="*/ 112 h 298"/>
                <a:gd name="T12" fmla="*/ 679 w 690"/>
                <a:gd name="T13" fmla="*/ 162 h 298"/>
                <a:gd name="T14" fmla="*/ 652 w 690"/>
                <a:gd name="T15" fmla="*/ 258 h 298"/>
                <a:gd name="T16" fmla="*/ 603 w 690"/>
                <a:gd name="T17" fmla="*/ 273 h 298"/>
                <a:gd name="T18" fmla="*/ 276 w 690"/>
                <a:gd name="T19" fmla="*/ 288 h 298"/>
                <a:gd name="T20" fmla="*/ 187 w 690"/>
                <a:gd name="T21" fmla="*/ 294 h 298"/>
                <a:gd name="T22" fmla="*/ 81 w 690"/>
                <a:gd name="T23" fmla="*/ 242 h 298"/>
                <a:gd name="T24" fmla="*/ 0 w 690"/>
                <a:gd name="T25" fmla="*/ 12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0" h="298">
                  <a:moveTo>
                    <a:pt x="0" y="126"/>
                  </a:moveTo>
                  <a:cubicBezTo>
                    <a:pt x="61" y="84"/>
                    <a:pt x="121" y="43"/>
                    <a:pt x="185" y="0"/>
                  </a:cubicBezTo>
                  <a:cubicBezTo>
                    <a:pt x="199" y="25"/>
                    <a:pt x="214" y="49"/>
                    <a:pt x="227" y="74"/>
                  </a:cubicBezTo>
                  <a:cubicBezTo>
                    <a:pt x="234" y="89"/>
                    <a:pt x="244" y="96"/>
                    <a:pt x="261" y="97"/>
                  </a:cubicBezTo>
                  <a:cubicBezTo>
                    <a:pt x="323" y="99"/>
                    <a:pt x="385" y="103"/>
                    <a:pt x="446" y="105"/>
                  </a:cubicBezTo>
                  <a:cubicBezTo>
                    <a:pt x="499" y="108"/>
                    <a:pt x="551" y="110"/>
                    <a:pt x="604" y="112"/>
                  </a:cubicBezTo>
                  <a:cubicBezTo>
                    <a:pt x="638" y="113"/>
                    <a:pt x="671" y="135"/>
                    <a:pt x="679" y="162"/>
                  </a:cubicBezTo>
                  <a:cubicBezTo>
                    <a:pt x="690" y="203"/>
                    <a:pt x="682" y="238"/>
                    <a:pt x="652" y="258"/>
                  </a:cubicBezTo>
                  <a:cubicBezTo>
                    <a:pt x="638" y="267"/>
                    <a:pt x="620" y="272"/>
                    <a:pt x="603" y="273"/>
                  </a:cubicBezTo>
                  <a:cubicBezTo>
                    <a:pt x="494" y="279"/>
                    <a:pt x="385" y="283"/>
                    <a:pt x="276" y="288"/>
                  </a:cubicBezTo>
                  <a:cubicBezTo>
                    <a:pt x="246" y="289"/>
                    <a:pt x="216" y="292"/>
                    <a:pt x="187" y="294"/>
                  </a:cubicBezTo>
                  <a:cubicBezTo>
                    <a:pt x="141" y="298"/>
                    <a:pt x="106" y="281"/>
                    <a:pt x="81" y="242"/>
                  </a:cubicBezTo>
                  <a:cubicBezTo>
                    <a:pt x="55" y="203"/>
                    <a:pt x="27" y="166"/>
                    <a:pt x="0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547542" y="4435825"/>
            <a:ext cx="1972594" cy="1040123"/>
            <a:chOff x="6023542" y="3578573"/>
            <a:chExt cx="1665185" cy="1040123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6023542" y="3578573"/>
              <a:ext cx="1665185" cy="1040123"/>
            </a:xfrm>
            <a:prstGeom prst="roundRect">
              <a:avLst>
                <a:gd name="adj" fmla="val 18264"/>
              </a:avLst>
            </a:prstGeom>
            <a:solidFill>
              <a:schemeClr val="bg1"/>
            </a:solidFill>
            <a:ln w="53975">
              <a:solidFill>
                <a:srgbClr val="ABC5C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sz="20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089358" y="3805072"/>
              <a:ext cx="1533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Электронное</a:t>
              </a:r>
            </a:p>
            <a:p>
              <a:pPr algn="ctr"/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заявление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832542" y="4435825"/>
            <a:ext cx="1972594" cy="1040123"/>
            <a:chOff x="1493374" y="3578573"/>
            <a:chExt cx="1665185" cy="1040123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1493374" y="3578573"/>
              <a:ext cx="1665185" cy="1040123"/>
            </a:xfrm>
            <a:prstGeom prst="roundRect">
              <a:avLst>
                <a:gd name="adj" fmla="val 18264"/>
              </a:avLst>
            </a:prstGeom>
            <a:solidFill>
              <a:schemeClr val="bg1"/>
            </a:solidFill>
            <a:ln w="53975">
              <a:solidFill>
                <a:srgbClr val="ABC5C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sz="200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559190" y="3805072"/>
              <a:ext cx="1533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Подворовой</a:t>
              </a:r>
              <a:endParaRPr lang="ru-RU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обход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124643" y="4610585"/>
            <a:ext cx="2020782" cy="1040123"/>
            <a:chOff x="3756291" y="3753333"/>
            <a:chExt cx="1705863" cy="1040123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3772391" y="3753333"/>
              <a:ext cx="1665185" cy="1040123"/>
            </a:xfrm>
            <a:prstGeom prst="roundRect">
              <a:avLst>
                <a:gd name="adj" fmla="val 18264"/>
              </a:avLst>
            </a:prstGeom>
            <a:solidFill>
              <a:schemeClr val="bg1"/>
            </a:solidFill>
            <a:ln w="53975">
              <a:solidFill>
                <a:srgbClr val="ABC5C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sz="200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756291" y="3979832"/>
              <a:ext cx="17058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Заявление в администрацию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5750478" y="1923554"/>
            <a:ext cx="1317595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2400" b="1" dirty="0">
                <a:gradFill>
                  <a:gsLst>
                    <a:gs pos="0">
                      <a:srgbClr val="2C7584"/>
                    </a:gs>
                    <a:gs pos="33000">
                      <a:srgbClr val="3A6E6A"/>
                    </a:gs>
                    <a:gs pos="99000">
                      <a:srgbClr val="78AD5B"/>
                    </a:gs>
                  </a:gsLst>
                  <a:lin ang="16200000" scaled="1"/>
                </a:gradFill>
                <a:latin typeface="+mj-lt"/>
                <a:cs typeface="Times New Roman" pitchFamily="18" charset="0"/>
              </a:rPr>
              <a:t>Толчок</a:t>
            </a:r>
          </a:p>
        </p:txBody>
      </p:sp>
      <p:grpSp>
        <p:nvGrpSpPr>
          <p:cNvPr id="66" name="Группа 36"/>
          <p:cNvGrpSpPr/>
          <p:nvPr/>
        </p:nvGrpSpPr>
        <p:grpSpPr>
          <a:xfrm>
            <a:off x="5309062" y="1857550"/>
            <a:ext cx="461958" cy="211226"/>
            <a:chOff x="1399319" y="5301985"/>
            <a:chExt cx="2047063" cy="901475"/>
          </a:xfrm>
        </p:grpSpPr>
        <p:sp>
          <p:nvSpPr>
            <p:cNvPr id="67" name="Нашивка 66"/>
            <p:cNvSpPr/>
            <p:nvPr/>
          </p:nvSpPr>
          <p:spPr>
            <a:xfrm>
              <a:off x="1989870" y="5301985"/>
              <a:ext cx="901475" cy="901475"/>
            </a:xfrm>
            <a:prstGeom prst="chevron">
              <a:avLst/>
            </a:prstGeom>
            <a:gradFill>
              <a:gsLst>
                <a:gs pos="100000">
                  <a:srgbClr val="F17961"/>
                </a:gs>
                <a:gs pos="4000">
                  <a:srgbClr val="F5A70B"/>
                </a:gs>
              </a:gsLst>
              <a:lin ang="5400000" scaled="0"/>
            </a:gra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Нашивка 67"/>
            <p:cNvSpPr/>
            <p:nvPr/>
          </p:nvSpPr>
          <p:spPr>
            <a:xfrm>
              <a:off x="2544907" y="5301985"/>
              <a:ext cx="901475" cy="901475"/>
            </a:xfrm>
            <a:prstGeom prst="chevron">
              <a:avLst/>
            </a:prstGeom>
            <a:gradFill>
              <a:gsLst>
                <a:gs pos="100000">
                  <a:srgbClr val="F17961"/>
                </a:gs>
                <a:gs pos="0">
                  <a:srgbClr val="F5A70B"/>
                </a:gs>
              </a:gsLst>
              <a:lin ang="5400000" scaled="0"/>
            </a:gra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Нашивка 68"/>
            <p:cNvSpPr/>
            <p:nvPr/>
          </p:nvSpPr>
          <p:spPr>
            <a:xfrm>
              <a:off x="1399319" y="5301985"/>
              <a:ext cx="901475" cy="901475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70" name="Прямая соединительная линия 69"/>
          <p:cNvCxnSpPr/>
          <p:nvPr/>
        </p:nvCxnSpPr>
        <p:spPr>
          <a:xfrm>
            <a:off x="5303236" y="2180222"/>
            <a:ext cx="1600949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rgbClr val="F17961"/>
                </a:gs>
                <a:gs pos="100000">
                  <a:srgbClr val="F5A70B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9407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558</Words>
  <Application>Microsoft Office PowerPoint</Application>
  <PresentationFormat>Широкоэкранный</PresentationFormat>
  <Paragraphs>122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DejaVu Sans</vt:lpstr>
      <vt:lpstr>Tahoma</vt:lpstr>
      <vt:lpstr>Times New Roman</vt:lpstr>
      <vt:lpstr>Wingdings</vt:lpstr>
      <vt:lpstr>Тема Office</vt:lpstr>
      <vt:lpstr>1_Тема Office</vt:lpstr>
      <vt:lpstr>Инициативное бюджетирование (ИБ)</vt:lpstr>
      <vt:lpstr>Общие черты практик ИБ</vt:lpstr>
      <vt:lpstr>Для чего нужно ИБ</vt:lpstr>
      <vt:lpstr>Технологии ППНИ</vt:lpstr>
      <vt:lpstr>Что дает власти поддержка данных проектов?</vt:lpstr>
      <vt:lpstr>Презентация PowerPoint</vt:lpstr>
      <vt:lpstr>Презентация PowerPoint</vt:lpstr>
      <vt:lpstr>Участие  населения</vt:lpstr>
      <vt:lpstr>Инициатива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А. Панченко</dc:creator>
  <cp:lastModifiedBy>Киракосян Т.А.</cp:lastModifiedBy>
  <cp:revision>139</cp:revision>
  <dcterms:created xsi:type="dcterms:W3CDTF">2017-09-20T15:15:20Z</dcterms:created>
  <dcterms:modified xsi:type="dcterms:W3CDTF">2019-07-25T12:36:25Z</dcterms:modified>
</cp:coreProperties>
</file>